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14.jpg" ContentType="image/jpg"/>
  <Override PartName="/ppt/media/image15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67" r:id="rId3"/>
    <p:sldId id="265" r:id="rId4"/>
    <p:sldId id="260" r:id="rId5"/>
    <p:sldId id="262" r:id="rId6"/>
    <p:sldId id="264" r:id="rId7"/>
    <p:sldId id="266" r:id="rId8"/>
  </p:sldIdLst>
  <p:sldSz cx="20104100" cy="11309350"/>
  <p:notesSz cx="9929813" cy="67849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44" y="-6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D6C30A-A67C-4AEF-B8E9-33DF0DFF039B}" type="doc">
      <dgm:prSet loTypeId="urn:microsoft.com/office/officeart/2008/layout/VerticalAccentList" loCatId="list" qsTypeId="urn:microsoft.com/office/officeart/2005/8/quickstyle/simple5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FDDD2A38-2F03-438E-88DC-BFA3E0F9B5BC}" type="pres">
      <dgm:prSet presAssocID="{9CD6C30A-A67C-4AEF-B8E9-33DF0DFF039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</dgm:ptLst>
  <dgm:cxnLst>
    <dgm:cxn modelId="{844CF3FE-D3C0-4BAD-BAA5-9649BC36CF3C}" type="presOf" srcId="{9CD6C30A-A67C-4AEF-B8E9-33DF0DFF039B}" destId="{FDDD2A38-2F03-438E-88DC-BFA3E0F9B5BC}" srcOrd="0" destOrd="0" presId="urn:microsoft.com/office/officeart/2008/layout/VerticalAccent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0421AF-E92A-4E3C-AF8D-7D6910D833BF}" type="doc">
      <dgm:prSet loTypeId="urn:microsoft.com/office/officeart/2008/layout/VerticalCurvedList" loCatId="list" qsTypeId="urn:microsoft.com/office/officeart/2005/8/quickstyle/3d4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E8D2727C-A2C3-4105-ACFD-852BCBAEE2F2}">
      <dgm:prSet custT="1"/>
      <dgm:spPr/>
      <dgm:t>
        <a:bodyPr/>
        <a:lstStyle/>
        <a:p>
          <a:r>
            <a:rPr lang="ru-RU" sz="2800" b="1" dirty="0" smtClean="0"/>
            <a:t>ОТСУТСТВИЕ НА ПОЛКАХ СВЕЖИХ ПРОДУКТОВ РЕГИОНАЛЬНЫХ ФЕРМЕРОВ ИЗ-ЗА ВЫСОКИХ СТАНДАРТОВ РАБОТЫ С ПОСТАВЩИКАМИ (нет возможности привлечь дополнительный поток покупателей  </a:t>
          </a:r>
          <a:r>
            <a:rPr lang="en-US" sz="2800" b="1" dirty="0" smtClean="0"/>
            <a:t/>
          </a:r>
          <a:br>
            <a:rPr lang="en-US" sz="2800" b="1" dirty="0" smtClean="0"/>
          </a:br>
          <a:r>
            <a:rPr lang="ru-RU" sz="2800" b="1" dirty="0" smtClean="0"/>
            <a:t>и увеличить свою прибыль)</a:t>
          </a:r>
          <a:endParaRPr lang="ru-RU" sz="2800" b="1" dirty="0"/>
        </a:p>
      </dgm:t>
    </dgm:pt>
    <dgm:pt modelId="{A057AE26-1AAE-4BAF-8A09-5AD3131F1127}" type="parTrans" cxnId="{8784B287-73E3-427F-B27C-7DAD79069E71}">
      <dgm:prSet/>
      <dgm:spPr/>
      <dgm:t>
        <a:bodyPr/>
        <a:lstStyle/>
        <a:p>
          <a:endParaRPr lang="ru-RU" sz="1650" b="1"/>
        </a:p>
      </dgm:t>
    </dgm:pt>
    <dgm:pt modelId="{307B0C04-6B5F-49F1-86A9-319B6DC3555C}" type="sibTrans" cxnId="{8784B287-73E3-427F-B27C-7DAD79069E71}">
      <dgm:prSet/>
      <dgm:spPr/>
      <dgm:t>
        <a:bodyPr/>
        <a:lstStyle/>
        <a:p>
          <a:endParaRPr lang="ru-RU" sz="1650" b="1"/>
        </a:p>
      </dgm:t>
    </dgm:pt>
    <dgm:pt modelId="{1E822132-B40D-4887-A480-F16E1398E88C}">
      <dgm:prSet custT="1"/>
      <dgm:spPr/>
      <dgm:t>
        <a:bodyPr/>
        <a:lstStyle/>
        <a:p>
          <a:r>
            <a:rPr lang="ru-RU" sz="2800" b="1" dirty="0" smtClean="0"/>
            <a:t>СЛОЖНО  ПОПАСТЬ В ТОРГОВЫЕ СЕТИ: КОММЕРЧЕСКИЕ </a:t>
          </a:r>
          <a:r>
            <a:rPr lang="en-US" sz="2800" b="1" dirty="0" smtClean="0"/>
            <a:t/>
          </a:r>
          <a:br>
            <a:rPr lang="en-US" sz="2800" b="1" dirty="0" smtClean="0"/>
          </a:br>
          <a:r>
            <a:rPr lang="ru-RU" sz="2800" b="1" dirty="0" smtClean="0"/>
            <a:t>И ЛОГИСТИЧЕСКИЕ ТРЕБОВАНИЯ СЕТЕВЫХ МАГАЗИНОВ ЗАЧАСТУЮ НЕВОЗМОЖНО УДОВЛЕТВОРИТЬ (не расширяются рынки сбыта)</a:t>
          </a:r>
          <a:endParaRPr lang="ru-RU" sz="2800" b="1" dirty="0"/>
        </a:p>
      </dgm:t>
    </dgm:pt>
    <dgm:pt modelId="{D1571750-DB3A-4BA7-800D-A43EBBB4A18B}" type="sibTrans" cxnId="{E1204149-A52B-4B56-A071-79F4EC55E737}">
      <dgm:prSet/>
      <dgm:spPr/>
      <dgm:t>
        <a:bodyPr/>
        <a:lstStyle/>
        <a:p>
          <a:endParaRPr lang="ru-RU" sz="1650" b="1"/>
        </a:p>
      </dgm:t>
    </dgm:pt>
    <dgm:pt modelId="{16000B5E-09A5-420B-860A-21E5FFBEADF5}" type="parTrans" cxnId="{E1204149-A52B-4B56-A071-79F4EC55E737}">
      <dgm:prSet/>
      <dgm:spPr/>
      <dgm:t>
        <a:bodyPr/>
        <a:lstStyle/>
        <a:p>
          <a:endParaRPr lang="ru-RU" sz="1650" b="1"/>
        </a:p>
      </dgm:t>
    </dgm:pt>
    <dgm:pt modelId="{EF717327-D3FC-4DDA-ACEB-EF9B24688066}">
      <dgm:prSet phldrT="[Текст]" custT="1"/>
      <dgm:spPr/>
      <dgm:t>
        <a:bodyPr/>
        <a:lstStyle/>
        <a:p>
          <a:endParaRPr lang="ru-RU" sz="1650" b="1" smtClean="0"/>
        </a:p>
        <a:p>
          <a:r>
            <a:rPr lang="ru-RU" sz="1650" b="1" smtClean="0"/>
            <a:t> </a:t>
          </a:r>
          <a:endParaRPr lang="ru-RU" sz="1650" b="1" dirty="0"/>
        </a:p>
      </dgm:t>
    </dgm:pt>
    <dgm:pt modelId="{6E10CEAC-50D8-4CEA-BFD7-CED3417043DE}" type="sibTrans" cxnId="{A574E461-6381-446D-A4E0-4D312817DF96}">
      <dgm:prSet/>
      <dgm:spPr/>
      <dgm:t>
        <a:bodyPr/>
        <a:lstStyle/>
        <a:p>
          <a:endParaRPr lang="ru-RU" sz="1650" b="1"/>
        </a:p>
      </dgm:t>
    </dgm:pt>
    <dgm:pt modelId="{5BFF76D8-679D-497E-8895-4EFA75630B10}" type="parTrans" cxnId="{A574E461-6381-446D-A4E0-4D312817DF96}">
      <dgm:prSet/>
      <dgm:spPr/>
      <dgm:t>
        <a:bodyPr/>
        <a:lstStyle/>
        <a:p>
          <a:endParaRPr lang="ru-RU" sz="1650" b="1"/>
        </a:p>
      </dgm:t>
    </dgm:pt>
    <dgm:pt modelId="{5674EA10-2C18-4A67-BD5F-40E641682042}" type="pres">
      <dgm:prSet presAssocID="{650421AF-E92A-4E3C-AF8D-7D6910D833B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FD34351-8373-461B-A620-AB80B2A6CE3E}" type="pres">
      <dgm:prSet presAssocID="{650421AF-E92A-4E3C-AF8D-7D6910D833BF}" presName="Name1" presStyleCnt="0"/>
      <dgm:spPr/>
      <dgm:t>
        <a:bodyPr/>
        <a:lstStyle/>
        <a:p>
          <a:endParaRPr lang="ru-RU"/>
        </a:p>
      </dgm:t>
    </dgm:pt>
    <dgm:pt modelId="{28F63AE3-E4D2-4642-8DB1-479EEA019843}" type="pres">
      <dgm:prSet presAssocID="{650421AF-E92A-4E3C-AF8D-7D6910D833BF}" presName="cycle" presStyleCnt="0"/>
      <dgm:spPr/>
      <dgm:t>
        <a:bodyPr/>
        <a:lstStyle/>
        <a:p>
          <a:endParaRPr lang="ru-RU"/>
        </a:p>
      </dgm:t>
    </dgm:pt>
    <dgm:pt modelId="{DEE62135-565A-4BC9-8629-B06BCEAA2A65}" type="pres">
      <dgm:prSet presAssocID="{650421AF-E92A-4E3C-AF8D-7D6910D833BF}" presName="srcNode" presStyleLbl="node1" presStyleIdx="0" presStyleCnt="3"/>
      <dgm:spPr/>
      <dgm:t>
        <a:bodyPr/>
        <a:lstStyle/>
        <a:p>
          <a:endParaRPr lang="ru-RU"/>
        </a:p>
      </dgm:t>
    </dgm:pt>
    <dgm:pt modelId="{0654FD4F-5FAB-4DD7-8F53-E0098FF4E705}" type="pres">
      <dgm:prSet presAssocID="{650421AF-E92A-4E3C-AF8D-7D6910D833BF}" presName="conn" presStyleLbl="parChTrans1D2" presStyleIdx="0" presStyleCnt="1"/>
      <dgm:spPr/>
      <dgm:t>
        <a:bodyPr/>
        <a:lstStyle/>
        <a:p>
          <a:endParaRPr lang="ru-RU"/>
        </a:p>
      </dgm:t>
    </dgm:pt>
    <dgm:pt modelId="{E394DC35-45BE-4BD2-828C-50025C55AF90}" type="pres">
      <dgm:prSet presAssocID="{650421AF-E92A-4E3C-AF8D-7D6910D833BF}" presName="extraNode" presStyleLbl="node1" presStyleIdx="0" presStyleCnt="3"/>
      <dgm:spPr/>
      <dgm:t>
        <a:bodyPr/>
        <a:lstStyle/>
        <a:p>
          <a:endParaRPr lang="ru-RU"/>
        </a:p>
      </dgm:t>
    </dgm:pt>
    <dgm:pt modelId="{807679F4-DECD-48E2-A8DC-FCD633817C78}" type="pres">
      <dgm:prSet presAssocID="{650421AF-E92A-4E3C-AF8D-7D6910D833BF}" presName="dstNode" presStyleLbl="node1" presStyleIdx="0" presStyleCnt="3"/>
      <dgm:spPr/>
      <dgm:t>
        <a:bodyPr/>
        <a:lstStyle/>
        <a:p>
          <a:endParaRPr lang="ru-RU"/>
        </a:p>
      </dgm:t>
    </dgm:pt>
    <dgm:pt modelId="{13B520C9-9341-4716-983E-31B5D65DE7B6}" type="pres">
      <dgm:prSet presAssocID="{EF717327-D3FC-4DDA-ACEB-EF9B24688066}" presName="text_1" presStyleLbl="node1" presStyleIdx="0" presStyleCnt="3" custScaleX="72194" custScaleY="119132" custLinFactNeighborX="3640" custLinFactNeighborY="-3088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05DB127-B3D6-4CCC-A56F-59CCBDE97285}" type="pres">
      <dgm:prSet presAssocID="{EF717327-D3FC-4DDA-ACEB-EF9B24688066}" presName="accent_1" presStyleCnt="0"/>
      <dgm:spPr/>
      <dgm:t>
        <a:bodyPr/>
        <a:lstStyle/>
        <a:p>
          <a:endParaRPr lang="ru-RU"/>
        </a:p>
      </dgm:t>
    </dgm:pt>
    <dgm:pt modelId="{0B5D441E-316A-4188-B30C-8B9EC742A3FC}" type="pres">
      <dgm:prSet presAssocID="{EF717327-D3FC-4DDA-ACEB-EF9B24688066}" presName="accentRepeatNode" presStyleLbl="solidFgAcc1" presStyleIdx="0" presStyleCnt="3" custScaleX="257529" custScaleY="110492" custLinFactNeighborX="-12113" custLinFactNeighborY="-24598"/>
      <dgm:spPr/>
      <dgm:t>
        <a:bodyPr/>
        <a:lstStyle/>
        <a:p>
          <a:endParaRPr lang="ru-RU"/>
        </a:p>
      </dgm:t>
    </dgm:pt>
    <dgm:pt modelId="{B2BA9E58-FF53-438C-AC14-FC17D0809979}" type="pres">
      <dgm:prSet presAssocID="{1E822132-B40D-4887-A480-F16E1398E88C}" presName="text_2" presStyleLbl="node1" presStyleIdx="1" presStyleCnt="3" custScaleX="73953" custScaleY="94492" custLinFactNeighborX="2016" custLinFactNeighborY="-11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CB852C-E9F9-47E2-827F-38D2448F6714}" type="pres">
      <dgm:prSet presAssocID="{1E822132-B40D-4887-A480-F16E1398E88C}" presName="accent_2" presStyleCnt="0"/>
      <dgm:spPr/>
      <dgm:t>
        <a:bodyPr/>
        <a:lstStyle/>
        <a:p>
          <a:endParaRPr lang="ru-RU"/>
        </a:p>
      </dgm:t>
    </dgm:pt>
    <dgm:pt modelId="{50A306AA-F311-4053-A440-71E5D500AA00}" type="pres">
      <dgm:prSet presAssocID="{1E822132-B40D-4887-A480-F16E1398E88C}" presName="accentRepeatNode" presStyleLbl="solidFgAcc1" presStyleIdx="1" presStyleCnt="3" custScaleX="248320" custScaleY="99396" custLinFactNeighborX="-6369" custLinFactNeighborY="2445"/>
      <dgm:spPr/>
      <dgm:t>
        <a:bodyPr/>
        <a:lstStyle/>
        <a:p>
          <a:endParaRPr lang="ru-RU"/>
        </a:p>
      </dgm:t>
    </dgm:pt>
    <dgm:pt modelId="{A37CB573-1B51-4310-8467-A139F6C0C514}" type="pres">
      <dgm:prSet presAssocID="{E8D2727C-A2C3-4105-ACFD-852BCBAEE2F2}" presName="text_3" presStyleLbl="node1" presStyleIdx="2" presStyleCnt="3" custScaleX="71602" custScaleY="130812" custLinFactNeighborX="3640" custLinFactNeighborY="13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9E6F8-C521-43E5-8046-2CE3B68FA8E1}" type="pres">
      <dgm:prSet presAssocID="{E8D2727C-A2C3-4105-ACFD-852BCBAEE2F2}" presName="accent_3" presStyleCnt="0"/>
      <dgm:spPr/>
      <dgm:t>
        <a:bodyPr/>
        <a:lstStyle/>
        <a:p>
          <a:endParaRPr lang="ru-RU"/>
        </a:p>
      </dgm:t>
    </dgm:pt>
    <dgm:pt modelId="{F1E58512-36DE-41F5-B66F-74FE8CC207B5}" type="pres">
      <dgm:prSet presAssocID="{E8D2727C-A2C3-4105-ACFD-852BCBAEE2F2}" presName="accentRepeatNode" presStyleLbl="solidFgAcc1" presStyleIdx="2" presStyleCnt="3" custScaleX="241054" custScaleY="104425" custLinFactNeighborX="-20020" custLinFactNeighborY="21111"/>
      <dgm:spPr/>
      <dgm:t>
        <a:bodyPr/>
        <a:lstStyle/>
        <a:p>
          <a:endParaRPr lang="ru-RU"/>
        </a:p>
      </dgm:t>
    </dgm:pt>
  </dgm:ptLst>
  <dgm:cxnLst>
    <dgm:cxn modelId="{76A45A50-0DA2-444C-A986-CAE5B04BCF34}" type="presOf" srcId="{EF717327-D3FC-4DDA-ACEB-EF9B24688066}" destId="{13B520C9-9341-4716-983E-31B5D65DE7B6}" srcOrd="0" destOrd="0" presId="urn:microsoft.com/office/officeart/2008/layout/VerticalCurvedList"/>
    <dgm:cxn modelId="{E1204149-A52B-4B56-A071-79F4EC55E737}" srcId="{650421AF-E92A-4E3C-AF8D-7D6910D833BF}" destId="{1E822132-B40D-4887-A480-F16E1398E88C}" srcOrd="1" destOrd="0" parTransId="{16000B5E-09A5-420B-860A-21E5FFBEADF5}" sibTransId="{D1571750-DB3A-4BA7-800D-A43EBBB4A18B}"/>
    <dgm:cxn modelId="{7041DD3A-0277-41A4-A5E1-A006C2AE0456}" type="presOf" srcId="{650421AF-E92A-4E3C-AF8D-7D6910D833BF}" destId="{5674EA10-2C18-4A67-BD5F-40E641682042}" srcOrd="0" destOrd="0" presId="urn:microsoft.com/office/officeart/2008/layout/VerticalCurvedList"/>
    <dgm:cxn modelId="{AD96DED2-F85C-4782-8EE2-22CFEBA0660B}" type="presOf" srcId="{6E10CEAC-50D8-4CEA-BFD7-CED3417043DE}" destId="{0654FD4F-5FAB-4DD7-8F53-E0098FF4E705}" srcOrd="0" destOrd="0" presId="urn:microsoft.com/office/officeart/2008/layout/VerticalCurvedList"/>
    <dgm:cxn modelId="{A574E461-6381-446D-A4E0-4D312817DF96}" srcId="{650421AF-E92A-4E3C-AF8D-7D6910D833BF}" destId="{EF717327-D3FC-4DDA-ACEB-EF9B24688066}" srcOrd="0" destOrd="0" parTransId="{5BFF76D8-679D-497E-8895-4EFA75630B10}" sibTransId="{6E10CEAC-50D8-4CEA-BFD7-CED3417043DE}"/>
    <dgm:cxn modelId="{8784B287-73E3-427F-B27C-7DAD79069E71}" srcId="{650421AF-E92A-4E3C-AF8D-7D6910D833BF}" destId="{E8D2727C-A2C3-4105-ACFD-852BCBAEE2F2}" srcOrd="2" destOrd="0" parTransId="{A057AE26-1AAE-4BAF-8A09-5AD3131F1127}" sibTransId="{307B0C04-6B5F-49F1-86A9-319B6DC3555C}"/>
    <dgm:cxn modelId="{984C3B6B-AA1F-4A08-B5A6-89C85F22E9B6}" type="presOf" srcId="{E8D2727C-A2C3-4105-ACFD-852BCBAEE2F2}" destId="{A37CB573-1B51-4310-8467-A139F6C0C514}" srcOrd="0" destOrd="0" presId="urn:microsoft.com/office/officeart/2008/layout/VerticalCurvedList"/>
    <dgm:cxn modelId="{9455C16E-E2BB-4D59-932C-8ACC94DCC5A0}" type="presOf" srcId="{1E822132-B40D-4887-A480-F16E1398E88C}" destId="{B2BA9E58-FF53-438C-AC14-FC17D0809979}" srcOrd="0" destOrd="0" presId="urn:microsoft.com/office/officeart/2008/layout/VerticalCurvedList"/>
    <dgm:cxn modelId="{B46D83B0-5867-4A37-8D9B-B684775B4D3C}" type="presParOf" srcId="{5674EA10-2C18-4A67-BD5F-40E641682042}" destId="{AFD34351-8373-461B-A620-AB80B2A6CE3E}" srcOrd="0" destOrd="0" presId="urn:microsoft.com/office/officeart/2008/layout/VerticalCurvedList"/>
    <dgm:cxn modelId="{F91DD14B-BE55-4203-BA0A-5D2387545506}" type="presParOf" srcId="{AFD34351-8373-461B-A620-AB80B2A6CE3E}" destId="{28F63AE3-E4D2-4642-8DB1-479EEA019843}" srcOrd="0" destOrd="0" presId="urn:microsoft.com/office/officeart/2008/layout/VerticalCurvedList"/>
    <dgm:cxn modelId="{52A79EED-A92E-4A8F-9838-31E08F042391}" type="presParOf" srcId="{28F63AE3-E4D2-4642-8DB1-479EEA019843}" destId="{DEE62135-565A-4BC9-8629-B06BCEAA2A65}" srcOrd="0" destOrd="0" presId="urn:microsoft.com/office/officeart/2008/layout/VerticalCurvedList"/>
    <dgm:cxn modelId="{38A20C66-E408-4F0A-9994-9B9DE6942531}" type="presParOf" srcId="{28F63AE3-E4D2-4642-8DB1-479EEA019843}" destId="{0654FD4F-5FAB-4DD7-8F53-E0098FF4E705}" srcOrd="1" destOrd="0" presId="urn:microsoft.com/office/officeart/2008/layout/VerticalCurvedList"/>
    <dgm:cxn modelId="{D6F6834E-D215-4F8F-AC10-DA7DA487C5F8}" type="presParOf" srcId="{28F63AE3-E4D2-4642-8DB1-479EEA019843}" destId="{E394DC35-45BE-4BD2-828C-50025C55AF90}" srcOrd="2" destOrd="0" presId="urn:microsoft.com/office/officeart/2008/layout/VerticalCurvedList"/>
    <dgm:cxn modelId="{77F32DE2-5BFA-4453-B286-B1220B84EFDD}" type="presParOf" srcId="{28F63AE3-E4D2-4642-8DB1-479EEA019843}" destId="{807679F4-DECD-48E2-A8DC-FCD633817C78}" srcOrd="3" destOrd="0" presId="urn:microsoft.com/office/officeart/2008/layout/VerticalCurvedList"/>
    <dgm:cxn modelId="{79850BB4-6C08-4BFC-BDC7-A47C8A6CA3C5}" type="presParOf" srcId="{AFD34351-8373-461B-A620-AB80B2A6CE3E}" destId="{13B520C9-9341-4716-983E-31B5D65DE7B6}" srcOrd="1" destOrd="0" presId="urn:microsoft.com/office/officeart/2008/layout/VerticalCurvedList"/>
    <dgm:cxn modelId="{C63F5042-CFB2-4612-9D7E-89776E1F03EE}" type="presParOf" srcId="{AFD34351-8373-461B-A620-AB80B2A6CE3E}" destId="{305DB127-B3D6-4CCC-A56F-59CCBDE97285}" srcOrd="2" destOrd="0" presId="urn:microsoft.com/office/officeart/2008/layout/VerticalCurvedList"/>
    <dgm:cxn modelId="{0B41489D-22DB-40FC-9B8A-7D422131FE91}" type="presParOf" srcId="{305DB127-B3D6-4CCC-A56F-59CCBDE97285}" destId="{0B5D441E-316A-4188-B30C-8B9EC742A3FC}" srcOrd="0" destOrd="0" presId="urn:microsoft.com/office/officeart/2008/layout/VerticalCurvedList"/>
    <dgm:cxn modelId="{CC899F87-FBD2-4AC7-B37E-2C064FC814DF}" type="presParOf" srcId="{AFD34351-8373-461B-A620-AB80B2A6CE3E}" destId="{B2BA9E58-FF53-438C-AC14-FC17D0809979}" srcOrd="3" destOrd="0" presId="urn:microsoft.com/office/officeart/2008/layout/VerticalCurvedList"/>
    <dgm:cxn modelId="{53101ACF-2E5E-43D4-9561-858451100E56}" type="presParOf" srcId="{AFD34351-8373-461B-A620-AB80B2A6CE3E}" destId="{62CB852C-E9F9-47E2-827F-38D2448F6714}" srcOrd="4" destOrd="0" presId="urn:microsoft.com/office/officeart/2008/layout/VerticalCurvedList"/>
    <dgm:cxn modelId="{32246CCB-0D2D-4CA5-B0B2-C78E46EEAAF9}" type="presParOf" srcId="{62CB852C-E9F9-47E2-827F-38D2448F6714}" destId="{50A306AA-F311-4053-A440-71E5D500AA00}" srcOrd="0" destOrd="0" presId="urn:microsoft.com/office/officeart/2008/layout/VerticalCurvedList"/>
    <dgm:cxn modelId="{AC0074F5-261E-4101-AEB7-0D515284030C}" type="presParOf" srcId="{AFD34351-8373-461B-A620-AB80B2A6CE3E}" destId="{A37CB573-1B51-4310-8467-A139F6C0C514}" srcOrd="5" destOrd="0" presId="urn:microsoft.com/office/officeart/2008/layout/VerticalCurvedList"/>
    <dgm:cxn modelId="{271F6316-5B78-4D7B-8A75-936C98D05865}" type="presParOf" srcId="{AFD34351-8373-461B-A620-AB80B2A6CE3E}" destId="{20A9E6F8-C521-43E5-8046-2CE3B68FA8E1}" srcOrd="6" destOrd="0" presId="urn:microsoft.com/office/officeart/2008/layout/VerticalCurvedList"/>
    <dgm:cxn modelId="{4511E232-3AA1-4B07-9165-53C239C0CA9E}" type="presParOf" srcId="{20A9E6F8-C521-43E5-8046-2CE3B68FA8E1}" destId="{F1E58512-36DE-41F5-B66F-74FE8CC207B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54FD4F-5FAB-4DD7-8F53-E0098FF4E705}">
      <dsp:nvSpPr>
        <dsp:cNvPr id="0" name=""/>
        <dsp:cNvSpPr/>
      </dsp:nvSpPr>
      <dsp:spPr>
        <a:xfrm>
          <a:off x="-7155362" y="-1378275"/>
          <a:ext cx="10738388" cy="10738388"/>
        </a:xfrm>
        <a:prstGeom prst="blockArc">
          <a:avLst>
            <a:gd name="adj1" fmla="val 18900000"/>
            <a:gd name="adj2" fmla="val 2700000"/>
            <a:gd name="adj3" fmla="val 201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B520C9-9341-4716-983E-31B5D65DE7B6}">
      <dsp:nvSpPr>
        <dsp:cNvPr id="0" name=""/>
        <dsp:cNvSpPr/>
      </dsp:nvSpPr>
      <dsp:spPr>
        <a:xfrm>
          <a:off x="5980572" y="152405"/>
          <a:ext cx="12378969" cy="19017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7117" tIns="43180" rIns="43180" bIns="43180" numCol="1" spcCol="1270" anchor="ctr" anchorCtr="0">
          <a:noAutofit/>
        </a:bodyPr>
        <a:lstStyle/>
        <a:p>
          <a:pPr lvl="0" algn="l" defTabSz="7334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50" b="1" kern="1200" smtClean="0"/>
        </a:p>
        <a:p>
          <a:pPr lvl="0" algn="l" defTabSz="7334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50" b="1" kern="1200" smtClean="0"/>
            <a:t> </a:t>
          </a:r>
          <a:endParaRPr lang="ru-RU" sz="1650" b="1" kern="1200" dirty="0"/>
        </a:p>
      </dsp:txBody>
      <dsp:txXfrm>
        <a:off x="6073409" y="245242"/>
        <a:ext cx="12193295" cy="1716110"/>
      </dsp:txXfrm>
    </dsp:sp>
    <dsp:sp modelId="{0B5D441E-316A-4188-B30C-8B9EC742A3FC}">
      <dsp:nvSpPr>
        <dsp:cNvPr id="0" name=""/>
        <dsp:cNvSpPr/>
      </dsp:nvSpPr>
      <dsp:spPr>
        <a:xfrm>
          <a:off x="161353" y="3112"/>
          <a:ext cx="5138886" cy="220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BA9E58-FF53-438C-AC14-FC17D0809979}">
      <dsp:nvSpPr>
        <dsp:cNvPr id="0" name=""/>
        <dsp:cNvSpPr/>
      </dsp:nvSpPr>
      <dsp:spPr>
        <a:xfrm>
          <a:off x="6044310" y="3048008"/>
          <a:ext cx="12251447" cy="15084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711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СЛОЖНО  ПОПАСТЬ В ТОРГОВЫЕ СЕТИ: КОММЕРЧЕСКИЕ </a:t>
          </a:r>
          <a:r>
            <a:rPr lang="en-US" sz="2800" b="1" kern="1200" dirty="0" smtClean="0"/>
            <a:t/>
          </a:r>
          <a:br>
            <a:rPr lang="en-US" sz="2800" b="1" kern="1200" dirty="0" smtClean="0"/>
          </a:br>
          <a:r>
            <a:rPr lang="ru-RU" sz="2800" b="1" kern="1200" dirty="0" smtClean="0"/>
            <a:t>И ЛОГИСТИЧЕСКИЕ ТРЕБОВАНИЯ СЕТЕВЫХ МАГАЗИНОВ ЗАЧАСТУЮ НЕВОЗМОЖНО УДОВЛЕТВОРИТЬ (не расширяются рынки сбыта)</a:t>
          </a:r>
          <a:endParaRPr lang="ru-RU" sz="2800" b="1" kern="1200" dirty="0"/>
        </a:p>
      </dsp:txBody>
      <dsp:txXfrm>
        <a:off x="6044310" y="3048008"/>
        <a:ext cx="12251447" cy="1508439"/>
      </dsp:txXfrm>
    </dsp:sp>
    <dsp:sp modelId="{50A306AA-F311-4053-A440-71E5D500AA00}">
      <dsp:nvSpPr>
        <dsp:cNvPr id="0" name=""/>
        <dsp:cNvSpPr/>
      </dsp:nvSpPr>
      <dsp:spPr>
        <a:xfrm>
          <a:off x="948133" y="3048004"/>
          <a:ext cx="4955124" cy="19834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7CB573-1B51-4310-8467-A139F6C0C514}">
      <dsp:nvSpPr>
        <dsp:cNvPr id="0" name=""/>
        <dsp:cNvSpPr/>
      </dsp:nvSpPr>
      <dsp:spPr>
        <a:xfrm>
          <a:off x="6031326" y="5562606"/>
          <a:ext cx="12277460" cy="20882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711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ОТСУТСТВИЕ НА ПОЛКАХ СВЕЖИХ ПРОДУКТОВ РЕГИОНАЛЬНЫХ ФЕРМЕРОВ ИЗ-ЗА ВЫСОКИХ СТАНДАРТОВ РАБОТЫ С ПОСТАВЩИКАМИ (нет возможности привлечь дополнительный поток покупателей  </a:t>
          </a:r>
          <a:r>
            <a:rPr lang="en-US" sz="2800" b="1" kern="1200" dirty="0" smtClean="0"/>
            <a:t/>
          </a:r>
          <a:br>
            <a:rPr lang="en-US" sz="2800" b="1" kern="1200" dirty="0" smtClean="0"/>
          </a:br>
          <a:r>
            <a:rPr lang="ru-RU" sz="2800" b="1" kern="1200" dirty="0" smtClean="0"/>
            <a:t>и увеличить свою прибыль)</a:t>
          </a:r>
          <a:endParaRPr lang="ru-RU" sz="2800" b="1" kern="1200" dirty="0"/>
        </a:p>
      </dsp:txBody>
      <dsp:txXfrm>
        <a:off x="6031326" y="5562606"/>
        <a:ext cx="12277460" cy="2088240"/>
      </dsp:txXfrm>
    </dsp:sp>
    <dsp:sp modelId="{F1E58512-36DE-41F5-B66F-74FE8CC207B5}">
      <dsp:nvSpPr>
        <dsp:cNvPr id="0" name=""/>
        <dsp:cNvSpPr/>
      </dsp:nvSpPr>
      <dsp:spPr>
        <a:xfrm>
          <a:off x="167948" y="5764851"/>
          <a:ext cx="4810134" cy="20837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72" cy="3393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5256" y="0"/>
            <a:ext cx="4302972" cy="3393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8F2A3-0596-47DF-AA3F-E074ACCAFAD9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08000"/>
            <a:ext cx="4525963" cy="254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506" y="3222824"/>
            <a:ext cx="7944802" cy="30539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44054"/>
            <a:ext cx="4302972" cy="3393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5256" y="6444054"/>
            <a:ext cx="4302972" cy="3393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A6390-17DB-4C49-B0C6-2DA6EA4B6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702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6363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6363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6363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3013" y="4264695"/>
            <a:ext cx="15078075" cy="1523494"/>
          </a:xfrm>
        </p:spPr>
        <p:txBody>
          <a:bodyPr anchor="b"/>
          <a:lstStyle>
            <a:lvl1pPr algn="ctr">
              <a:defRPr sz="99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615553"/>
          </a:xfrm>
        </p:spPr>
        <p:txBody>
          <a:bodyPr/>
          <a:lstStyle>
            <a:lvl1pPr marL="0" indent="0" algn="ctr">
              <a:buNone/>
              <a:defRPr sz="4000"/>
            </a:lvl1pPr>
            <a:lvl2pPr marL="753923" indent="0" algn="ctr">
              <a:buNone/>
              <a:defRPr sz="3300"/>
            </a:lvl2pPr>
            <a:lvl3pPr marL="1507846" indent="0" algn="ctr">
              <a:buNone/>
              <a:defRPr sz="3000"/>
            </a:lvl3pPr>
            <a:lvl4pPr marL="2261768" indent="0" algn="ctr">
              <a:buNone/>
              <a:defRPr sz="2600"/>
            </a:lvl4pPr>
            <a:lvl5pPr marL="3015691" indent="0" algn="ctr">
              <a:buNone/>
              <a:defRPr sz="2600"/>
            </a:lvl5pPr>
            <a:lvl6pPr marL="3769614" indent="0" algn="ctr">
              <a:buNone/>
              <a:defRPr sz="2600"/>
            </a:lvl6pPr>
            <a:lvl7pPr marL="4523537" indent="0" algn="ctr">
              <a:buNone/>
              <a:defRPr sz="2600"/>
            </a:lvl7pPr>
            <a:lvl8pPr marL="5277460" indent="0" algn="ctr">
              <a:buNone/>
              <a:defRPr sz="2600"/>
            </a:lvl8pPr>
            <a:lvl9pPr marL="6031382" indent="0" algn="ctr">
              <a:buNone/>
              <a:defRPr sz="2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05205" y="10517696"/>
            <a:ext cx="4623943" cy="276999"/>
          </a:xfrm>
        </p:spPr>
        <p:txBody>
          <a:bodyPr/>
          <a:lstStyle/>
          <a:p>
            <a:fld id="{43E779AB-0C07-4773-8E28-44DEA6D611AF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474953" y="10517696"/>
            <a:ext cx="4623943" cy="276999"/>
          </a:xfrm>
        </p:spPr>
        <p:txBody>
          <a:bodyPr/>
          <a:lstStyle/>
          <a:p>
            <a:fld id="{4F969696-7389-4D96-87E3-23C9A87E7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60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2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31924" y="418864"/>
            <a:ext cx="19148630" cy="1047053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42985" y="2131259"/>
            <a:ext cx="16218128" cy="513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6363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21119" y="4688721"/>
            <a:ext cx="15861861" cy="5635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26.png"/><Relationship Id="rId18" Type="http://schemas.microsoft.com/office/2007/relationships/hdphoto" Target="../media/hdphoto4.wdp"/><Relationship Id="rId3" Type="http://schemas.openxmlformats.org/officeDocument/2006/relationships/image" Target="../media/image18.jpeg"/><Relationship Id="rId21" Type="http://schemas.microsoft.com/office/2007/relationships/hdphoto" Target="../media/hdphoto5.wdp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17" Type="http://schemas.openxmlformats.org/officeDocument/2006/relationships/image" Target="../media/image28.png"/><Relationship Id="rId2" Type="http://schemas.openxmlformats.org/officeDocument/2006/relationships/image" Target="../media/image3.jpg"/><Relationship Id="rId16" Type="http://schemas.microsoft.com/office/2007/relationships/hdphoto" Target="../media/hdphoto3.wdp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openxmlformats.org/officeDocument/2006/relationships/image" Target="../media/image4.png"/><Relationship Id="rId5" Type="http://schemas.openxmlformats.org/officeDocument/2006/relationships/image" Target="../media/image20.png"/><Relationship Id="rId15" Type="http://schemas.openxmlformats.org/officeDocument/2006/relationships/image" Target="../media/image27.png"/><Relationship Id="rId23" Type="http://schemas.microsoft.com/office/2007/relationships/hdphoto" Target="../media/hdphoto6.wdp"/><Relationship Id="rId10" Type="http://schemas.openxmlformats.org/officeDocument/2006/relationships/image" Target="../media/image24.png"/><Relationship Id="rId19" Type="http://schemas.openxmlformats.org/officeDocument/2006/relationships/image" Target="../media/image29.png"/><Relationship Id="rId4" Type="http://schemas.openxmlformats.org/officeDocument/2006/relationships/image" Target="../media/image19.jpeg"/><Relationship Id="rId9" Type="http://schemas.openxmlformats.org/officeDocument/2006/relationships/image" Target="../media/image23.png"/><Relationship Id="rId14" Type="http://schemas.microsoft.com/office/2007/relationships/hdphoto" Target="../media/hdphoto2.wdp"/><Relationship Id="rId2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53795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755650" y="1387475"/>
            <a:ext cx="18973800" cy="4572000"/>
          </a:xfrm>
          <a:custGeom>
            <a:avLst/>
            <a:gdLst/>
            <a:ahLst/>
            <a:cxnLst/>
            <a:rect l="l" t="t" r="r" b="b"/>
            <a:pathLst>
              <a:path w="15544800" h="5105400">
                <a:moveTo>
                  <a:pt x="13279299" y="5092778"/>
                </a:moveTo>
                <a:lnTo>
                  <a:pt x="2264993" y="5092778"/>
                </a:lnTo>
                <a:lnTo>
                  <a:pt x="2312322" y="5105478"/>
                </a:lnTo>
                <a:lnTo>
                  <a:pt x="13231970" y="5105478"/>
                </a:lnTo>
                <a:lnTo>
                  <a:pt x="13279299" y="5092778"/>
                </a:lnTo>
                <a:close/>
              </a:path>
              <a:path w="15544800" h="5105400">
                <a:moveTo>
                  <a:pt x="13373169" y="5080079"/>
                </a:moveTo>
                <a:lnTo>
                  <a:pt x="2171122" y="5080079"/>
                </a:lnTo>
                <a:lnTo>
                  <a:pt x="2217924" y="5092778"/>
                </a:lnTo>
                <a:lnTo>
                  <a:pt x="13326368" y="5092778"/>
                </a:lnTo>
                <a:lnTo>
                  <a:pt x="13373169" y="5080079"/>
                </a:lnTo>
                <a:close/>
              </a:path>
              <a:path w="15544800" h="5105400">
                <a:moveTo>
                  <a:pt x="13511890" y="5054679"/>
                </a:moveTo>
                <a:lnTo>
                  <a:pt x="2032402" y="5054679"/>
                </a:lnTo>
                <a:lnTo>
                  <a:pt x="2124596" y="5080079"/>
                </a:lnTo>
                <a:lnTo>
                  <a:pt x="13419695" y="5080079"/>
                </a:lnTo>
                <a:lnTo>
                  <a:pt x="13511890" y="5054679"/>
                </a:lnTo>
                <a:close/>
              </a:path>
              <a:path w="15544800" h="5105400">
                <a:moveTo>
                  <a:pt x="13557541" y="63705"/>
                </a:moveTo>
                <a:lnTo>
                  <a:pt x="1986750" y="63705"/>
                </a:lnTo>
                <a:lnTo>
                  <a:pt x="1719573" y="139903"/>
                </a:lnTo>
                <a:lnTo>
                  <a:pt x="1676241" y="165303"/>
                </a:lnTo>
                <a:lnTo>
                  <a:pt x="1590673" y="190702"/>
                </a:lnTo>
                <a:lnTo>
                  <a:pt x="1548454" y="216101"/>
                </a:lnTo>
                <a:lnTo>
                  <a:pt x="1506622" y="228801"/>
                </a:lnTo>
                <a:lnTo>
                  <a:pt x="1465186" y="254201"/>
                </a:lnTo>
                <a:lnTo>
                  <a:pt x="1424152" y="266900"/>
                </a:lnTo>
                <a:lnTo>
                  <a:pt x="1383530" y="292300"/>
                </a:lnTo>
                <a:lnTo>
                  <a:pt x="1343327" y="304999"/>
                </a:lnTo>
                <a:lnTo>
                  <a:pt x="1264209" y="355798"/>
                </a:lnTo>
                <a:lnTo>
                  <a:pt x="1186864" y="406597"/>
                </a:lnTo>
                <a:lnTo>
                  <a:pt x="1111356" y="457395"/>
                </a:lnTo>
                <a:lnTo>
                  <a:pt x="1037747" y="508194"/>
                </a:lnTo>
                <a:lnTo>
                  <a:pt x="966101" y="558993"/>
                </a:lnTo>
                <a:lnTo>
                  <a:pt x="931035" y="584392"/>
                </a:lnTo>
                <a:lnTo>
                  <a:pt x="896484" y="622491"/>
                </a:lnTo>
                <a:lnTo>
                  <a:pt x="862455" y="647891"/>
                </a:lnTo>
                <a:lnTo>
                  <a:pt x="828958" y="673290"/>
                </a:lnTo>
                <a:lnTo>
                  <a:pt x="795999" y="711389"/>
                </a:lnTo>
                <a:lnTo>
                  <a:pt x="763587" y="736788"/>
                </a:lnTo>
                <a:lnTo>
                  <a:pt x="731729" y="774887"/>
                </a:lnTo>
                <a:lnTo>
                  <a:pt x="700435" y="800287"/>
                </a:lnTo>
                <a:lnTo>
                  <a:pt x="669711" y="838386"/>
                </a:lnTo>
                <a:lnTo>
                  <a:pt x="639566" y="863785"/>
                </a:lnTo>
                <a:lnTo>
                  <a:pt x="610008" y="901884"/>
                </a:lnTo>
                <a:lnTo>
                  <a:pt x="581044" y="939983"/>
                </a:lnTo>
                <a:lnTo>
                  <a:pt x="552683" y="978082"/>
                </a:lnTo>
                <a:lnTo>
                  <a:pt x="524933" y="1003482"/>
                </a:lnTo>
                <a:lnTo>
                  <a:pt x="497801" y="1041581"/>
                </a:lnTo>
                <a:lnTo>
                  <a:pt x="471296" y="1079680"/>
                </a:lnTo>
                <a:lnTo>
                  <a:pt x="445426" y="1117779"/>
                </a:lnTo>
                <a:lnTo>
                  <a:pt x="420198" y="1155878"/>
                </a:lnTo>
                <a:lnTo>
                  <a:pt x="395621" y="1193977"/>
                </a:lnTo>
                <a:lnTo>
                  <a:pt x="371702" y="1232076"/>
                </a:lnTo>
                <a:lnTo>
                  <a:pt x="348450" y="1270175"/>
                </a:lnTo>
                <a:lnTo>
                  <a:pt x="325872" y="1308274"/>
                </a:lnTo>
                <a:lnTo>
                  <a:pt x="303977" y="1346373"/>
                </a:lnTo>
                <a:lnTo>
                  <a:pt x="282772" y="1384472"/>
                </a:lnTo>
                <a:lnTo>
                  <a:pt x="262265" y="1435271"/>
                </a:lnTo>
                <a:lnTo>
                  <a:pt x="242465" y="1473370"/>
                </a:lnTo>
                <a:lnTo>
                  <a:pt x="223380" y="1511469"/>
                </a:lnTo>
                <a:lnTo>
                  <a:pt x="205017" y="1549568"/>
                </a:lnTo>
                <a:lnTo>
                  <a:pt x="187384" y="1600367"/>
                </a:lnTo>
                <a:lnTo>
                  <a:pt x="170489" y="1638466"/>
                </a:lnTo>
                <a:lnTo>
                  <a:pt x="154341" y="1676565"/>
                </a:lnTo>
                <a:lnTo>
                  <a:pt x="138947" y="1727363"/>
                </a:lnTo>
                <a:lnTo>
                  <a:pt x="124316" y="1765462"/>
                </a:lnTo>
                <a:lnTo>
                  <a:pt x="110454" y="1816261"/>
                </a:lnTo>
                <a:lnTo>
                  <a:pt x="97371" y="1854360"/>
                </a:lnTo>
                <a:lnTo>
                  <a:pt x="85075" y="1905159"/>
                </a:lnTo>
                <a:lnTo>
                  <a:pt x="73572" y="1943258"/>
                </a:lnTo>
                <a:lnTo>
                  <a:pt x="62872" y="1994057"/>
                </a:lnTo>
                <a:lnTo>
                  <a:pt x="52981" y="2044855"/>
                </a:lnTo>
                <a:lnTo>
                  <a:pt x="43909" y="2082954"/>
                </a:lnTo>
                <a:lnTo>
                  <a:pt x="35663" y="2133753"/>
                </a:lnTo>
                <a:lnTo>
                  <a:pt x="28251" y="2171852"/>
                </a:lnTo>
                <a:lnTo>
                  <a:pt x="21682" y="2222651"/>
                </a:lnTo>
                <a:lnTo>
                  <a:pt x="15962" y="2273449"/>
                </a:lnTo>
                <a:lnTo>
                  <a:pt x="11100" y="2324248"/>
                </a:lnTo>
                <a:lnTo>
                  <a:pt x="7105" y="2362347"/>
                </a:lnTo>
                <a:lnTo>
                  <a:pt x="3983" y="2413146"/>
                </a:lnTo>
                <a:lnTo>
                  <a:pt x="1744" y="2463945"/>
                </a:lnTo>
                <a:lnTo>
                  <a:pt x="394" y="2514743"/>
                </a:lnTo>
                <a:lnTo>
                  <a:pt x="-57" y="2552842"/>
                </a:lnTo>
                <a:lnTo>
                  <a:pt x="394" y="2603641"/>
                </a:lnTo>
                <a:lnTo>
                  <a:pt x="1744" y="2654440"/>
                </a:lnTo>
                <a:lnTo>
                  <a:pt x="3983" y="2705239"/>
                </a:lnTo>
                <a:lnTo>
                  <a:pt x="7105" y="2756037"/>
                </a:lnTo>
                <a:lnTo>
                  <a:pt x="11100" y="2794136"/>
                </a:lnTo>
                <a:lnTo>
                  <a:pt x="15962" y="2844935"/>
                </a:lnTo>
                <a:lnTo>
                  <a:pt x="21682" y="2895734"/>
                </a:lnTo>
                <a:lnTo>
                  <a:pt x="28251" y="2946532"/>
                </a:lnTo>
                <a:lnTo>
                  <a:pt x="35663" y="2984632"/>
                </a:lnTo>
                <a:lnTo>
                  <a:pt x="43909" y="3035430"/>
                </a:lnTo>
                <a:lnTo>
                  <a:pt x="52981" y="3073529"/>
                </a:lnTo>
                <a:lnTo>
                  <a:pt x="62872" y="3124328"/>
                </a:lnTo>
                <a:lnTo>
                  <a:pt x="73572" y="3175127"/>
                </a:lnTo>
                <a:lnTo>
                  <a:pt x="85075" y="3213226"/>
                </a:lnTo>
                <a:lnTo>
                  <a:pt x="97371" y="3264024"/>
                </a:lnTo>
                <a:lnTo>
                  <a:pt x="110454" y="3302123"/>
                </a:lnTo>
                <a:lnTo>
                  <a:pt x="124316" y="3352922"/>
                </a:lnTo>
                <a:lnTo>
                  <a:pt x="138947" y="3391021"/>
                </a:lnTo>
                <a:lnTo>
                  <a:pt x="154341" y="3441820"/>
                </a:lnTo>
                <a:lnTo>
                  <a:pt x="170489" y="3479919"/>
                </a:lnTo>
                <a:lnTo>
                  <a:pt x="187384" y="3518018"/>
                </a:lnTo>
                <a:lnTo>
                  <a:pt x="205017" y="3568817"/>
                </a:lnTo>
                <a:lnTo>
                  <a:pt x="223380" y="3606916"/>
                </a:lnTo>
                <a:lnTo>
                  <a:pt x="242465" y="3645015"/>
                </a:lnTo>
                <a:lnTo>
                  <a:pt x="262265" y="3683114"/>
                </a:lnTo>
                <a:lnTo>
                  <a:pt x="282772" y="3733913"/>
                </a:lnTo>
                <a:lnTo>
                  <a:pt x="303977" y="3772012"/>
                </a:lnTo>
                <a:lnTo>
                  <a:pt x="325872" y="3810111"/>
                </a:lnTo>
                <a:lnTo>
                  <a:pt x="348450" y="3848210"/>
                </a:lnTo>
                <a:lnTo>
                  <a:pt x="371702" y="3886309"/>
                </a:lnTo>
                <a:lnTo>
                  <a:pt x="395621" y="3924408"/>
                </a:lnTo>
                <a:lnTo>
                  <a:pt x="420198" y="3962507"/>
                </a:lnTo>
                <a:lnTo>
                  <a:pt x="445426" y="4000606"/>
                </a:lnTo>
                <a:lnTo>
                  <a:pt x="471296" y="4038705"/>
                </a:lnTo>
                <a:lnTo>
                  <a:pt x="497801" y="4076804"/>
                </a:lnTo>
                <a:lnTo>
                  <a:pt x="524933" y="4114903"/>
                </a:lnTo>
                <a:lnTo>
                  <a:pt x="552683" y="4140302"/>
                </a:lnTo>
                <a:lnTo>
                  <a:pt x="581044" y="4178401"/>
                </a:lnTo>
                <a:lnTo>
                  <a:pt x="610008" y="4216500"/>
                </a:lnTo>
                <a:lnTo>
                  <a:pt x="639566" y="4254599"/>
                </a:lnTo>
                <a:lnTo>
                  <a:pt x="669711" y="4279999"/>
                </a:lnTo>
                <a:lnTo>
                  <a:pt x="700435" y="4318098"/>
                </a:lnTo>
                <a:lnTo>
                  <a:pt x="731729" y="4343497"/>
                </a:lnTo>
                <a:lnTo>
                  <a:pt x="763587" y="4381596"/>
                </a:lnTo>
                <a:lnTo>
                  <a:pt x="795999" y="4406996"/>
                </a:lnTo>
                <a:lnTo>
                  <a:pt x="828958" y="4445095"/>
                </a:lnTo>
                <a:lnTo>
                  <a:pt x="862455" y="4470494"/>
                </a:lnTo>
                <a:lnTo>
                  <a:pt x="896484" y="4495893"/>
                </a:lnTo>
                <a:lnTo>
                  <a:pt x="931035" y="4533992"/>
                </a:lnTo>
                <a:lnTo>
                  <a:pt x="966101" y="4559392"/>
                </a:lnTo>
                <a:lnTo>
                  <a:pt x="1037747" y="4610190"/>
                </a:lnTo>
                <a:lnTo>
                  <a:pt x="1111356" y="4660989"/>
                </a:lnTo>
                <a:lnTo>
                  <a:pt x="1186864" y="4711788"/>
                </a:lnTo>
                <a:lnTo>
                  <a:pt x="1264209" y="4762587"/>
                </a:lnTo>
                <a:lnTo>
                  <a:pt x="1343327" y="4813385"/>
                </a:lnTo>
                <a:lnTo>
                  <a:pt x="1383530" y="4826085"/>
                </a:lnTo>
                <a:lnTo>
                  <a:pt x="1424152" y="4851484"/>
                </a:lnTo>
                <a:lnTo>
                  <a:pt x="1465186" y="4864184"/>
                </a:lnTo>
                <a:lnTo>
                  <a:pt x="1506622" y="4889583"/>
                </a:lnTo>
                <a:lnTo>
                  <a:pt x="1548454" y="4902283"/>
                </a:lnTo>
                <a:lnTo>
                  <a:pt x="1590673" y="4927682"/>
                </a:lnTo>
                <a:lnTo>
                  <a:pt x="1676241" y="4953082"/>
                </a:lnTo>
                <a:lnTo>
                  <a:pt x="1719573" y="4978481"/>
                </a:lnTo>
                <a:lnTo>
                  <a:pt x="1986750" y="5054679"/>
                </a:lnTo>
                <a:lnTo>
                  <a:pt x="13557541" y="5054679"/>
                </a:lnTo>
                <a:lnTo>
                  <a:pt x="13824719" y="4978481"/>
                </a:lnTo>
                <a:lnTo>
                  <a:pt x="13868051" y="4953082"/>
                </a:lnTo>
                <a:lnTo>
                  <a:pt x="13953619" y="4927682"/>
                </a:lnTo>
                <a:lnTo>
                  <a:pt x="13995838" y="4902283"/>
                </a:lnTo>
                <a:lnTo>
                  <a:pt x="14037669" y="4889583"/>
                </a:lnTo>
                <a:lnTo>
                  <a:pt x="14079106" y="4864184"/>
                </a:lnTo>
                <a:lnTo>
                  <a:pt x="14120140" y="4851484"/>
                </a:lnTo>
                <a:lnTo>
                  <a:pt x="14160762" y="4826085"/>
                </a:lnTo>
                <a:lnTo>
                  <a:pt x="14200965" y="4813385"/>
                </a:lnTo>
                <a:lnTo>
                  <a:pt x="14280082" y="4762587"/>
                </a:lnTo>
                <a:lnTo>
                  <a:pt x="14357427" y="4711788"/>
                </a:lnTo>
                <a:lnTo>
                  <a:pt x="14432936" y="4660989"/>
                </a:lnTo>
                <a:lnTo>
                  <a:pt x="14506545" y="4610190"/>
                </a:lnTo>
                <a:lnTo>
                  <a:pt x="14578190" y="4559392"/>
                </a:lnTo>
                <a:lnTo>
                  <a:pt x="14613257" y="4533992"/>
                </a:lnTo>
                <a:lnTo>
                  <a:pt x="14647808" y="4495893"/>
                </a:lnTo>
                <a:lnTo>
                  <a:pt x="14681836" y="4470494"/>
                </a:lnTo>
                <a:lnTo>
                  <a:pt x="14715334" y="4445095"/>
                </a:lnTo>
                <a:lnTo>
                  <a:pt x="14748293" y="4406996"/>
                </a:lnTo>
                <a:lnTo>
                  <a:pt x="14780705" y="4381596"/>
                </a:lnTo>
                <a:lnTo>
                  <a:pt x="14812562" y="4343497"/>
                </a:lnTo>
                <a:lnTo>
                  <a:pt x="14843857" y="4318098"/>
                </a:lnTo>
                <a:lnTo>
                  <a:pt x="14874580" y="4279999"/>
                </a:lnTo>
                <a:lnTo>
                  <a:pt x="14904725" y="4254599"/>
                </a:lnTo>
                <a:lnTo>
                  <a:pt x="14934284" y="4216500"/>
                </a:lnTo>
                <a:lnTo>
                  <a:pt x="14963247" y="4178401"/>
                </a:lnTo>
                <a:lnTo>
                  <a:pt x="14991608" y="4140302"/>
                </a:lnTo>
                <a:lnTo>
                  <a:pt x="15019359" y="4114903"/>
                </a:lnTo>
                <a:lnTo>
                  <a:pt x="15046490" y="4076804"/>
                </a:lnTo>
                <a:lnTo>
                  <a:pt x="15072995" y="4038705"/>
                </a:lnTo>
                <a:lnTo>
                  <a:pt x="15098866" y="4000606"/>
                </a:lnTo>
                <a:lnTo>
                  <a:pt x="15124094" y="3962507"/>
                </a:lnTo>
                <a:lnTo>
                  <a:pt x="15148671" y="3924408"/>
                </a:lnTo>
                <a:lnTo>
                  <a:pt x="15172590" y="3886309"/>
                </a:lnTo>
                <a:lnTo>
                  <a:pt x="15195842" y="3848210"/>
                </a:lnTo>
                <a:lnTo>
                  <a:pt x="15218420" y="3810111"/>
                </a:lnTo>
                <a:lnTo>
                  <a:pt x="15240315" y="3772012"/>
                </a:lnTo>
                <a:lnTo>
                  <a:pt x="15261520" y="3733913"/>
                </a:lnTo>
                <a:lnTo>
                  <a:pt x="15282026" y="3683114"/>
                </a:lnTo>
                <a:lnTo>
                  <a:pt x="15301826" y="3645015"/>
                </a:lnTo>
                <a:lnTo>
                  <a:pt x="15320912" y="3606916"/>
                </a:lnTo>
                <a:lnTo>
                  <a:pt x="15339275" y="3568817"/>
                </a:lnTo>
                <a:lnTo>
                  <a:pt x="15356908" y="3518018"/>
                </a:lnTo>
                <a:lnTo>
                  <a:pt x="15373802" y="3479919"/>
                </a:lnTo>
                <a:lnTo>
                  <a:pt x="15389951" y="3441820"/>
                </a:lnTo>
                <a:lnTo>
                  <a:pt x="15405344" y="3391021"/>
                </a:lnTo>
                <a:lnTo>
                  <a:pt x="15419976" y="3352922"/>
                </a:lnTo>
                <a:lnTo>
                  <a:pt x="15433837" y="3302123"/>
                </a:lnTo>
                <a:lnTo>
                  <a:pt x="15446920" y="3264024"/>
                </a:lnTo>
                <a:lnTo>
                  <a:pt x="15459217" y="3213226"/>
                </a:lnTo>
                <a:lnTo>
                  <a:pt x="15470720" y="3175127"/>
                </a:lnTo>
                <a:lnTo>
                  <a:pt x="15481420" y="3124328"/>
                </a:lnTo>
                <a:lnTo>
                  <a:pt x="15491310" y="3073529"/>
                </a:lnTo>
                <a:lnTo>
                  <a:pt x="15500383" y="3035430"/>
                </a:lnTo>
                <a:lnTo>
                  <a:pt x="15508628" y="2984632"/>
                </a:lnTo>
                <a:lnTo>
                  <a:pt x="15516040" y="2946532"/>
                </a:lnTo>
                <a:lnTo>
                  <a:pt x="15522610" y="2895734"/>
                </a:lnTo>
                <a:lnTo>
                  <a:pt x="15528330" y="2844935"/>
                </a:lnTo>
                <a:lnTo>
                  <a:pt x="15533191" y="2794136"/>
                </a:lnTo>
                <a:lnTo>
                  <a:pt x="15537187" y="2756037"/>
                </a:lnTo>
                <a:lnTo>
                  <a:pt x="15540309" y="2705239"/>
                </a:lnTo>
                <a:lnTo>
                  <a:pt x="15542548" y="2654440"/>
                </a:lnTo>
                <a:lnTo>
                  <a:pt x="15543898" y="2603641"/>
                </a:lnTo>
                <a:lnTo>
                  <a:pt x="15544349" y="2552842"/>
                </a:lnTo>
                <a:lnTo>
                  <a:pt x="15543898" y="2514743"/>
                </a:lnTo>
                <a:lnTo>
                  <a:pt x="15542548" y="2463945"/>
                </a:lnTo>
                <a:lnTo>
                  <a:pt x="15540309" y="2413146"/>
                </a:lnTo>
                <a:lnTo>
                  <a:pt x="15537187" y="2362347"/>
                </a:lnTo>
                <a:lnTo>
                  <a:pt x="15533191" y="2324248"/>
                </a:lnTo>
                <a:lnTo>
                  <a:pt x="15528330" y="2273449"/>
                </a:lnTo>
                <a:lnTo>
                  <a:pt x="15522610" y="2222651"/>
                </a:lnTo>
                <a:lnTo>
                  <a:pt x="15516040" y="2171852"/>
                </a:lnTo>
                <a:lnTo>
                  <a:pt x="15508628" y="2133753"/>
                </a:lnTo>
                <a:lnTo>
                  <a:pt x="15500383" y="2082954"/>
                </a:lnTo>
                <a:lnTo>
                  <a:pt x="15491310" y="2044855"/>
                </a:lnTo>
                <a:lnTo>
                  <a:pt x="15481420" y="1994057"/>
                </a:lnTo>
                <a:lnTo>
                  <a:pt x="15470720" y="1943258"/>
                </a:lnTo>
                <a:lnTo>
                  <a:pt x="15459217" y="1905159"/>
                </a:lnTo>
                <a:lnTo>
                  <a:pt x="15446920" y="1854360"/>
                </a:lnTo>
                <a:lnTo>
                  <a:pt x="15433837" y="1816261"/>
                </a:lnTo>
                <a:lnTo>
                  <a:pt x="15419976" y="1765462"/>
                </a:lnTo>
                <a:lnTo>
                  <a:pt x="15405344" y="1727363"/>
                </a:lnTo>
                <a:lnTo>
                  <a:pt x="15389951" y="1676565"/>
                </a:lnTo>
                <a:lnTo>
                  <a:pt x="15373802" y="1638466"/>
                </a:lnTo>
                <a:lnTo>
                  <a:pt x="15356908" y="1600367"/>
                </a:lnTo>
                <a:lnTo>
                  <a:pt x="15339275" y="1549568"/>
                </a:lnTo>
                <a:lnTo>
                  <a:pt x="15320912" y="1511469"/>
                </a:lnTo>
                <a:lnTo>
                  <a:pt x="15301826" y="1473370"/>
                </a:lnTo>
                <a:lnTo>
                  <a:pt x="15282026" y="1435271"/>
                </a:lnTo>
                <a:lnTo>
                  <a:pt x="15261520" y="1384472"/>
                </a:lnTo>
                <a:lnTo>
                  <a:pt x="15240315" y="1346373"/>
                </a:lnTo>
                <a:lnTo>
                  <a:pt x="15218420" y="1308274"/>
                </a:lnTo>
                <a:lnTo>
                  <a:pt x="15195842" y="1270175"/>
                </a:lnTo>
                <a:lnTo>
                  <a:pt x="15172590" y="1232076"/>
                </a:lnTo>
                <a:lnTo>
                  <a:pt x="15148671" y="1193977"/>
                </a:lnTo>
                <a:lnTo>
                  <a:pt x="15124094" y="1155878"/>
                </a:lnTo>
                <a:lnTo>
                  <a:pt x="15098866" y="1117779"/>
                </a:lnTo>
                <a:lnTo>
                  <a:pt x="15072995" y="1079680"/>
                </a:lnTo>
                <a:lnTo>
                  <a:pt x="15046490" y="1041581"/>
                </a:lnTo>
                <a:lnTo>
                  <a:pt x="15019359" y="1003482"/>
                </a:lnTo>
                <a:lnTo>
                  <a:pt x="14991608" y="978082"/>
                </a:lnTo>
                <a:lnTo>
                  <a:pt x="14963247" y="939983"/>
                </a:lnTo>
                <a:lnTo>
                  <a:pt x="14934284" y="901884"/>
                </a:lnTo>
                <a:lnTo>
                  <a:pt x="14904725" y="863785"/>
                </a:lnTo>
                <a:lnTo>
                  <a:pt x="14874580" y="838386"/>
                </a:lnTo>
                <a:lnTo>
                  <a:pt x="14843857" y="800287"/>
                </a:lnTo>
                <a:lnTo>
                  <a:pt x="14812562" y="774887"/>
                </a:lnTo>
                <a:lnTo>
                  <a:pt x="14780705" y="736788"/>
                </a:lnTo>
                <a:lnTo>
                  <a:pt x="14748293" y="711389"/>
                </a:lnTo>
                <a:lnTo>
                  <a:pt x="14715334" y="673290"/>
                </a:lnTo>
                <a:lnTo>
                  <a:pt x="14681836" y="647891"/>
                </a:lnTo>
                <a:lnTo>
                  <a:pt x="14647808" y="622491"/>
                </a:lnTo>
                <a:lnTo>
                  <a:pt x="14613257" y="584392"/>
                </a:lnTo>
                <a:lnTo>
                  <a:pt x="14578190" y="558993"/>
                </a:lnTo>
                <a:lnTo>
                  <a:pt x="14506545" y="508194"/>
                </a:lnTo>
                <a:lnTo>
                  <a:pt x="14432936" y="457395"/>
                </a:lnTo>
                <a:lnTo>
                  <a:pt x="14357427" y="406597"/>
                </a:lnTo>
                <a:lnTo>
                  <a:pt x="14280082" y="355798"/>
                </a:lnTo>
                <a:lnTo>
                  <a:pt x="14200965" y="304999"/>
                </a:lnTo>
                <a:lnTo>
                  <a:pt x="14160762" y="292300"/>
                </a:lnTo>
                <a:lnTo>
                  <a:pt x="14120140" y="266900"/>
                </a:lnTo>
                <a:lnTo>
                  <a:pt x="14079106" y="254201"/>
                </a:lnTo>
                <a:lnTo>
                  <a:pt x="14037669" y="228801"/>
                </a:lnTo>
                <a:lnTo>
                  <a:pt x="13995838" y="216101"/>
                </a:lnTo>
                <a:lnTo>
                  <a:pt x="13953619" y="190702"/>
                </a:lnTo>
                <a:lnTo>
                  <a:pt x="13868051" y="165303"/>
                </a:lnTo>
                <a:lnTo>
                  <a:pt x="13824719" y="139903"/>
                </a:lnTo>
                <a:lnTo>
                  <a:pt x="13557541" y="63705"/>
                </a:lnTo>
                <a:close/>
              </a:path>
              <a:path w="15544800" h="5105400">
                <a:moveTo>
                  <a:pt x="13419695" y="38306"/>
                </a:moveTo>
                <a:lnTo>
                  <a:pt x="2124596" y="38306"/>
                </a:lnTo>
                <a:lnTo>
                  <a:pt x="2032402" y="63705"/>
                </a:lnTo>
                <a:lnTo>
                  <a:pt x="13511890" y="63705"/>
                </a:lnTo>
                <a:lnTo>
                  <a:pt x="13419695" y="38306"/>
                </a:lnTo>
                <a:close/>
              </a:path>
              <a:path w="15544800" h="5105400">
                <a:moveTo>
                  <a:pt x="13326368" y="25606"/>
                </a:moveTo>
                <a:lnTo>
                  <a:pt x="2217924" y="25606"/>
                </a:lnTo>
                <a:lnTo>
                  <a:pt x="2171122" y="38306"/>
                </a:lnTo>
                <a:lnTo>
                  <a:pt x="13373169" y="38306"/>
                </a:lnTo>
                <a:lnTo>
                  <a:pt x="13326368" y="25606"/>
                </a:lnTo>
                <a:close/>
              </a:path>
              <a:path w="15544800" h="5105400">
                <a:moveTo>
                  <a:pt x="13231970" y="12907"/>
                </a:moveTo>
                <a:lnTo>
                  <a:pt x="2312322" y="12907"/>
                </a:lnTo>
                <a:lnTo>
                  <a:pt x="2264993" y="25606"/>
                </a:lnTo>
                <a:lnTo>
                  <a:pt x="13279299" y="25606"/>
                </a:lnTo>
                <a:lnTo>
                  <a:pt x="13231970" y="12907"/>
                </a:lnTo>
                <a:close/>
              </a:path>
              <a:path w="15544800" h="5105400">
                <a:moveTo>
                  <a:pt x="12991714" y="207"/>
                </a:moveTo>
                <a:lnTo>
                  <a:pt x="2552578" y="207"/>
                </a:lnTo>
                <a:lnTo>
                  <a:pt x="2504071" y="12907"/>
                </a:lnTo>
                <a:lnTo>
                  <a:pt x="13040220" y="12907"/>
                </a:lnTo>
                <a:lnTo>
                  <a:pt x="12991714" y="207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4450" y="1636058"/>
            <a:ext cx="15392400" cy="4074833"/>
          </a:xfrm>
          <a:prstGeom prst="rect">
            <a:avLst/>
          </a:prstGeom>
          <a:ln>
            <a:noFill/>
          </a:ln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lang="ru-RU" sz="6600" b="0" spc="-45" dirty="0" smtClean="0">
                <a:solidFill>
                  <a:srgbClr val="000000"/>
                </a:solidFill>
                <a:latin typeface="Segoe Print" panose="02000600000000000000" pitchFamily="2" charset="0"/>
              </a:rPr>
              <a:t>Реализация проекта по продвижению продукции Ярославских товаропроизводителей</a:t>
            </a:r>
            <a:endParaRPr sz="6600" dirty="0">
              <a:latin typeface="Segoe Print" panose="02000600000000000000" pitchFamily="2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969764" y="1049105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075" y="-144463"/>
            <a:ext cx="20404935" cy="11572993"/>
          </a:xfrm>
          <a:prstGeom prst="rect">
            <a:avLst/>
          </a:prstGeom>
        </p:spPr>
      </p:pic>
      <p:sp>
        <p:nvSpPr>
          <p:cNvPr id="44" name="object 27"/>
          <p:cNvSpPr/>
          <p:nvPr/>
        </p:nvSpPr>
        <p:spPr>
          <a:xfrm>
            <a:off x="247847" y="4241994"/>
            <a:ext cx="6927365" cy="1947111"/>
          </a:xfrm>
          <a:custGeom>
            <a:avLst/>
            <a:gdLst/>
            <a:ahLst/>
            <a:cxnLst/>
            <a:rect l="l" t="t" r="r" b="b"/>
            <a:pathLst>
              <a:path w="3643630" h="3546475">
                <a:moveTo>
                  <a:pt x="1821363" y="217"/>
                </a:moveTo>
                <a:lnTo>
                  <a:pt x="1782248" y="598"/>
                </a:lnTo>
                <a:lnTo>
                  <a:pt x="1743387" y="1868"/>
                </a:lnTo>
                <a:lnTo>
                  <a:pt x="1704653" y="3773"/>
                </a:lnTo>
                <a:lnTo>
                  <a:pt x="1666173" y="6567"/>
                </a:lnTo>
                <a:lnTo>
                  <a:pt x="1627947" y="10123"/>
                </a:lnTo>
                <a:lnTo>
                  <a:pt x="1589975" y="14440"/>
                </a:lnTo>
                <a:lnTo>
                  <a:pt x="1552130" y="19393"/>
                </a:lnTo>
                <a:lnTo>
                  <a:pt x="1477329" y="31839"/>
                </a:lnTo>
                <a:lnTo>
                  <a:pt x="1403671" y="47079"/>
                </a:lnTo>
                <a:lnTo>
                  <a:pt x="1331028" y="65112"/>
                </a:lnTo>
                <a:lnTo>
                  <a:pt x="1259656" y="86067"/>
                </a:lnTo>
                <a:lnTo>
                  <a:pt x="1189554" y="109688"/>
                </a:lnTo>
                <a:lnTo>
                  <a:pt x="1120722" y="136103"/>
                </a:lnTo>
                <a:lnTo>
                  <a:pt x="1053413" y="165059"/>
                </a:lnTo>
                <a:lnTo>
                  <a:pt x="987375" y="196427"/>
                </a:lnTo>
                <a:lnTo>
                  <a:pt x="922988" y="230462"/>
                </a:lnTo>
                <a:lnTo>
                  <a:pt x="860124" y="266783"/>
                </a:lnTo>
                <a:lnTo>
                  <a:pt x="799039" y="305517"/>
                </a:lnTo>
                <a:lnTo>
                  <a:pt x="739604" y="346537"/>
                </a:lnTo>
                <a:lnTo>
                  <a:pt x="681948" y="389716"/>
                </a:lnTo>
                <a:lnTo>
                  <a:pt x="626196" y="435054"/>
                </a:lnTo>
                <a:lnTo>
                  <a:pt x="572223" y="482551"/>
                </a:lnTo>
                <a:lnTo>
                  <a:pt x="520408" y="532079"/>
                </a:lnTo>
                <a:lnTo>
                  <a:pt x="470625" y="583513"/>
                </a:lnTo>
                <a:lnTo>
                  <a:pt x="422874" y="636979"/>
                </a:lnTo>
                <a:lnTo>
                  <a:pt x="377282" y="692095"/>
                </a:lnTo>
                <a:lnTo>
                  <a:pt x="334104" y="749117"/>
                </a:lnTo>
                <a:lnTo>
                  <a:pt x="293084" y="807789"/>
                </a:lnTo>
                <a:lnTo>
                  <a:pt x="254477" y="868113"/>
                </a:lnTo>
                <a:lnTo>
                  <a:pt x="218409" y="930087"/>
                </a:lnTo>
                <a:lnTo>
                  <a:pt x="184755" y="993459"/>
                </a:lnTo>
                <a:lnTo>
                  <a:pt x="153768" y="1058354"/>
                </a:lnTo>
                <a:lnTo>
                  <a:pt x="125321" y="1124646"/>
                </a:lnTo>
                <a:lnTo>
                  <a:pt x="99667" y="1192336"/>
                </a:lnTo>
                <a:lnTo>
                  <a:pt x="76681" y="1261168"/>
                </a:lnTo>
                <a:lnTo>
                  <a:pt x="56616" y="1331270"/>
                </a:lnTo>
                <a:lnTo>
                  <a:pt x="39471" y="1402388"/>
                </a:lnTo>
                <a:lnTo>
                  <a:pt x="25247" y="1474650"/>
                </a:lnTo>
                <a:lnTo>
                  <a:pt x="14199" y="1547927"/>
                </a:lnTo>
                <a:lnTo>
                  <a:pt x="6071" y="1622220"/>
                </a:lnTo>
                <a:lnTo>
                  <a:pt x="1245" y="1697275"/>
                </a:lnTo>
                <a:lnTo>
                  <a:pt x="-405" y="1773219"/>
                </a:lnTo>
                <a:lnTo>
                  <a:pt x="-24" y="1811318"/>
                </a:lnTo>
                <a:lnTo>
                  <a:pt x="3277" y="1886754"/>
                </a:lnTo>
                <a:lnTo>
                  <a:pt x="9754" y="1961428"/>
                </a:lnTo>
                <a:lnTo>
                  <a:pt x="19406" y="2035213"/>
                </a:lnTo>
                <a:lnTo>
                  <a:pt x="31978" y="2107982"/>
                </a:lnTo>
                <a:lnTo>
                  <a:pt x="47726" y="2179736"/>
                </a:lnTo>
                <a:lnTo>
                  <a:pt x="66267" y="2250346"/>
                </a:lnTo>
                <a:lnTo>
                  <a:pt x="87857" y="2319940"/>
                </a:lnTo>
                <a:lnTo>
                  <a:pt x="112113" y="2388137"/>
                </a:lnTo>
                <a:lnTo>
                  <a:pt x="139163" y="2455065"/>
                </a:lnTo>
                <a:lnTo>
                  <a:pt x="168881" y="2520722"/>
                </a:lnTo>
                <a:lnTo>
                  <a:pt x="201265" y="2584855"/>
                </a:lnTo>
                <a:lnTo>
                  <a:pt x="236189" y="2647592"/>
                </a:lnTo>
                <a:lnTo>
                  <a:pt x="273526" y="2708677"/>
                </a:lnTo>
                <a:lnTo>
                  <a:pt x="313276" y="2768239"/>
                </a:lnTo>
                <a:lnTo>
                  <a:pt x="355439" y="2826022"/>
                </a:lnTo>
                <a:lnTo>
                  <a:pt x="399761" y="2882155"/>
                </a:lnTo>
                <a:lnTo>
                  <a:pt x="446496" y="2936510"/>
                </a:lnTo>
                <a:lnTo>
                  <a:pt x="495262" y="2988832"/>
                </a:lnTo>
                <a:lnTo>
                  <a:pt x="546061" y="3039377"/>
                </a:lnTo>
                <a:lnTo>
                  <a:pt x="599019" y="3087890"/>
                </a:lnTo>
                <a:lnTo>
                  <a:pt x="653754" y="3134244"/>
                </a:lnTo>
                <a:lnTo>
                  <a:pt x="710522" y="3178565"/>
                </a:lnTo>
                <a:lnTo>
                  <a:pt x="769068" y="3220728"/>
                </a:lnTo>
                <a:lnTo>
                  <a:pt x="829391" y="3260605"/>
                </a:lnTo>
                <a:lnTo>
                  <a:pt x="891365" y="3298196"/>
                </a:lnTo>
                <a:lnTo>
                  <a:pt x="954991" y="3333248"/>
                </a:lnTo>
                <a:lnTo>
                  <a:pt x="1020140" y="3366013"/>
                </a:lnTo>
                <a:lnTo>
                  <a:pt x="1086814" y="3396238"/>
                </a:lnTo>
                <a:lnTo>
                  <a:pt x="1155011" y="3423923"/>
                </a:lnTo>
                <a:lnTo>
                  <a:pt x="1224478" y="3448815"/>
                </a:lnTo>
                <a:lnTo>
                  <a:pt x="1295215" y="3471166"/>
                </a:lnTo>
                <a:lnTo>
                  <a:pt x="1367222" y="3490724"/>
                </a:lnTo>
                <a:lnTo>
                  <a:pt x="1440373" y="3507360"/>
                </a:lnTo>
                <a:lnTo>
                  <a:pt x="1514666" y="3521203"/>
                </a:lnTo>
                <a:lnTo>
                  <a:pt x="1589975" y="3532125"/>
                </a:lnTo>
                <a:lnTo>
                  <a:pt x="1627947" y="3536315"/>
                </a:lnTo>
                <a:lnTo>
                  <a:pt x="1666173" y="3539871"/>
                </a:lnTo>
                <a:lnTo>
                  <a:pt x="1704653" y="3542665"/>
                </a:lnTo>
                <a:lnTo>
                  <a:pt x="1743387" y="3544697"/>
                </a:lnTo>
                <a:lnTo>
                  <a:pt x="1782248" y="3545840"/>
                </a:lnTo>
                <a:lnTo>
                  <a:pt x="1821363" y="3546221"/>
                </a:lnTo>
                <a:lnTo>
                  <a:pt x="1860478" y="3545840"/>
                </a:lnTo>
                <a:lnTo>
                  <a:pt x="1899339" y="3544697"/>
                </a:lnTo>
                <a:lnTo>
                  <a:pt x="1938073" y="3542665"/>
                </a:lnTo>
                <a:lnTo>
                  <a:pt x="1976553" y="3539871"/>
                </a:lnTo>
                <a:lnTo>
                  <a:pt x="2014779" y="3536315"/>
                </a:lnTo>
                <a:lnTo>
                  <a:pt x="2052751" y="3532125"/>
                </a:lnTo>
                <a:lnTo>
                  <a:pt x="2090596" y="3527045"/>
                </a:lnTo>
                <a:lnTo>
                  <a:pt x="2165397" y="3514726"/>
                </a:lnTo>
                <a:lnTo>
                  <a:pt x="2239055" y="3499359"/>
                </a:lnTo>
                <a:lnTo>
                  <a:pt x="2311698" y="3481326"/>
                </a:lnTo>
                <a:lnTo>
                  <a:pt x="2383070" y="3460371"/>
                </a:lnTo>
                <a:lnTo>
                  <a:pt x="2453172" y="3436750"/>
                </a:lnTo>
                <a:lnTo>
                  <a:pt x="2522004" y="3410335"/>
                </a:lnTo>
                <a:lnTo>
                  <a:pt x="2589440" y="3381506"/>
                </a:lnTo>
                <a:lnTo>
                  <a:pt x="2655351" y="3350011"/>
                </a:lnTo>
                <a:lnTo>
                  <a:pt x="2719738" y="3315976"/>
                </a:lnTo>
                <a:lnTo>
                  <a:pt x="2782602" y="3279655"/>
                </a:lnTo>
                <a:lnTo>
                  <a:pt x="2843687" y="3240921"/>
                </a:lnTo>
                <a:lnTo>
                  <a:pt x="2903122" y="3199901"/>
                </a:lnTo>
                <a:lnTo>
                  <a:pt x="2960778" y="3156722"/>
                </a:lnTo>
                <a:lnTo>
                  <a:pt x="3016530" y="3111384"/>
                </a:lnTo>
                <a:lnTo>
                  <a:pt x="3070503" y="3063887"/>
                </a:lnTo>
                <a:lnTo>
                  <a:pt x="3122318" y="3014359"/>
                </a:lnTo>
                <a:lnTo>
                  <a:pt x="3172101" y="2962925"/>
                </a:lnTo>
                <a:lnTo>
                  <a:pt x="3219852" y="2909586"/>
                </a:lnTo>
                <a:lnTo>
                  <a:pt x="3265443" y="2854343"/>
                </a:lnTo>
                <a:lnTo>
                  <a:pt x="3308622" y="2797321"/>
                </a:lnTo>
                <a:lnTo>
                  <a:pt x="3349642" y="2738649"/>
                </a:lnTo>
                <a:lnTo>
                  <a:pt x="3388249" y="2678325"/>
                </a:lnTo>
                <a:lnTo>
                  <a:pt x="3424316" y="2616351"/>
                </a:lnTo>
                <a:lnTo>
                  <a:pt x="3457971" y="2552979"/>
                </a:lnTo>
                <a:lnTo>
                  <a:pt x="3488958" y="2488084"/>
                </a:lnTo>
                <a:lnTo>
                  <a:pt x="3517405" y="2421792"/>
                </a:lnTo>
                <a:lnTo>
                  <a:pt x="3543058" y="2354102"/>
                </a:lnTo>
                <a:lnTo>
                  <a:pt x="3566045" y="2285270"/>
                </a:lnTo>
                <a:lnTo>
                  <a:pt x="3586110" y="2215168"/>
                </a:lnTo>
                <a:lnTo>
                  <a:pt x="3603255" y="2144050"/>
                </a:lnTo>
                <a:lnTo>
                  <a:pt x="3617479" y="2071788"/>
                </a:lnTo>
                <a:lnTo>
                  <a:pt x="3628527" y="1998511"/>
                </a:lnTo>
                <a:lnTo>
                  <a:pt x="3636655" y="1924218"/>
                </a:lnTo>
                <a:lnTo>
                  <a:pt x="3641481" y="1849163"/>
                </a:lnTo>
                <a:lnTo>
                  <a:pt x="3643132" y="1773219"/>
                </a:lnTo>
                <a:lnTo>
                  <a:pt x="3642751" y="1735120"/>
                </a:lnTo>
                <a:lnTo>
                  <a:pt x="3639449" y="1659684"/>
                </a:lnTo>
                <a:lnTo>
                  <a:pt x="3632972" y="1585010"/>
                </a:lnTo>
                <a:lnTo>
                  <a:pt x="3623447" y="1511225"/>
                </a:lnTo>
                <a:lnTo>
                  <a:pt x="3610748" y="1438455"/>
                </a:lnTo>
                <a:lnTo>
                  <a:pt x="3595000" y="1366702"/>
                </a:lnTo>
                <a:lnTo>
                  <a:pt x="3576459" y="1296092"/>
                </a:lnTo>
                <a:lnTo>
                  <a:pt x="3554869" y="1226625"/>
                </a:lnTo>
                <a:lnTo>
                  <a:pt x="3530613" y="1158300"/>
                </a:lnTo>
                <a:lnTo>
                  <a:pt x="3503562" y="1091373"/>
                </a:lnTo>
                <a:lnTo>
                  <a:pt x="3473845" y="1025716"/>
                </a:lnTo>
                <a:lnTo>
                  <a:pt x="3441461" y="961582"/>
                </a:lnTo>
                <a:lnTo>
                  <a:pt x="3406537" y="898846"/>
                </a:lnTo>
                <a:lnTo>
                  <a:pt x="3369200" y="837761"/>
                </a:lnTo>
                <a:lnTo>
                  <a:pt x="3329450" y="778199"/>
                </a:lnTo>
                <a:lnTo>
                  <a:pt x="3287287" y="720416"/>
                </a:lnTo>
                <a:lnTo>
                  <a:pt x="3242965" y="664283"/>
                </a:lnTo>
                <a:lnTo>
                  <a:pt x="3196230" y="610055"/>
                </a:lnTo>
                <a:lnTo>
                  <a:pt x="3147463" y="557606"/>
                </a:lnTo>
                <a:lnTo>
                  <a:pt x="3096665" y="507061"/>
                </a:lnTo>
                <a:lnTo>
                  <a:pt x="3043707" y="458548"/>
                </a:lnTo>
                <a:lnTo>
                  <a:pt x="2988971" y="412194"/>
                </a:lnTo>
                <a:lnTo>
                  <a:pt x="2932204" y="367872"/>
                </a:lnTo>
                <a:lnTo>
                  <a:pt x="2873658" y="325710"/>
                </a:lnTo>
                <a:lnTo>
                  <a:pt x="2813335" y="285833"/>
                </a:lnTo>
                <a:lnTo>
                  <a:pt x="2751360" y="248368"/>
                </a:lnTo>
                <a:lnTo>
                  <a:pt x="2687735" y="213190"/>
                </a:lnTo>
                <a:lnTo>
                  <a:pt x="2622586" y="180425"/>
                </a:lnTo>
                <a:lnTo>
                  <a:pt x="2555912" y="150200"/>
                </a:lnTo>
                <a:lnTo>
                  <a:pt x="2487715" y="122642"/>
                </a:lnTo>
                <a:lnTo>
                  <a:pt x="2418248" y="97623"/>
                </a:lnTo>
                <a:lnTo>
                  <a:pt x="2347511" y="75272"/>
                </a:lnTo>
                <a:lnTo>
                  <a:pt x="2275503" y="55714"/>
                </a:lnTo>
                <a:lnTo>
                  <a:pt x="2202353" y="39078"/>
                </a:lnTo>
                <a:lnTo>
                  <a:pt x="2128060" y="25235"/>
                </a:lnTo>
                <a:lnTo>
                  <a:pt x="2052751" y="14440"/>
                </a:lnTo>
                <a:lnTo>
                  <a:pt x="2014779" y="10123"/>
                </a:lnTo>
                <a:lnTo>
                  <a:pt x="1976553" y="6567"/>
                </a:lnTo>
                <a:lnTo>
                  <a:pt x="1938073" y="3773"/>
                </a:lnTo>
                <a:lnTo>
                  <a:pt x="1899339" y="1868"/>
                </a:lnTo>
                <a:lnTo>
                  <a:pt x="1860478" y="598"/>
                </a:lnTo>
                <a:lnTo>
                  <a:pt x="1821363" y="21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</a:t>
            </a:r>
            <a:endParaRPr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1768672" y="1667058"/>
            <a:ext cx="16492972" cy="1283574"/>
            <a:chOff x="5985870" y="429470"/>
            <a:chExt cx="12378969" cy="1901784"/>
          </a:xfr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5985870" y="429470"/>
              <a:ext cx="12378969" cy="1901784"/>
            </a:xfrm>
            <a:prstGeom prst="roundRect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41" name="Скругленный прямоугольник 4"/>
            <p:cNvSpPr txBox="1"/>
            <p:nvPr/>
          </p:nvSpPr>
          <p:spPr>
            <a:xfrm>
              <a:off x="6078707" y="522307"/>
              <a:ext cx="12193295" cy="1716110"/>
            </a:xfrm>
            <a:prstGeom prst="rect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67117" tIns="43180" rIns="43180" bIns="43180" numCol="1" spcCol="1270" anchor="ctr" anchorCtr="0">
              <a:noAutofit/>
            </a:bodyPr>
            <a:lstStyle/>
            <a:p>
              <a:pPr lvl="0" algn="l" defTabSz="7334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5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l" defTabSz="7334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5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165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465711" y="216576"/>
            <a:ext cx="14691970" cy="983253"/>
          </a:xfrm>
          <a:prstGeom prst="rect">
            <a:avLst/>
          </a:prstGeom>
        </p:spPr>
        <p:txBody>
          <a:bodyPr wrap="square" lIns="150785" tIns="75392" rIns="150785" bIns="75392">
            <a:spAutoFit/>
          </a:bodyPr>
          <a:lstStyle/>
          <a:p>
            <a:pPr algn="ctr"/>
            <a:r>
              <a:rPr lang="ru-RU" sz="54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</a:t>
            </a:r>
            <a:r>
              <a:rPr lang="ru-RU" sz="540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«Ярославский продукт» 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78" y="1445151"/>
            <a:ext cx="20103822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AutoShape 2" descr="https://gymnasium44.ru/documents/%D0%BA%D0%B0%D1%80%D1%82%D0%B8%D0%BD%D0%BA%D0%B8%20%D0%B4%D0%BB%D1%8F%20%D0%BE%D1%84%D0%BE%D1%80%D0%BC%D0%BB%D0%B5%D0%BD%D0%B8%D1%8F/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069476" y="1985679"/>
            <a:ext cx="1485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25.11.2022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«ЯРОСЛАВСКИЙ ПРОДУКТ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РЕАЛИЗУЮТ: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2250" y="3555603"/>
            <a:ext cx="70866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/>
          </a:p>
          <a:p>
            <a:pPr algn="ctr"/>
            <a:endParaRPr lang="ru-RU" sz="3600" dirty="0"/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Магазины </a:t>
            </a:r>
            <a:r>
              <a:rPr lang="ru-RU" sz="4000" dirty="0">
                <a:solidFill>
                  <a:schemeClr val="bg1"/>
                </a:solidFill>
              </a:rPr>
              <a:t>потребкооперации </a:t>
            </a:r>
            <a:endParaRPr lang="ru-RU" sz="4000" dirty="0" smtClean="0">
              <a:solidFill>
                <a:schemeClr val="bg1"/>
              </a:solidFill>
            </a:endParaRP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- </a:t>
            </a:r>
            <a:r>
              <a:rPr lang="ru-RU" sz="5400" dirty="0" smtClean="0">
                <a:solidFill>
                  <a:schemeClr val="bg1"/>
                </a:solidFill>
              </a:rPr>
              <a:t>320</a:t>
            </a:r>
            <a:endParaRPr lang="ru-RU" sz="4400" dirty="0" smtClean="0">
              <a:solidFill>
                <a:schemeClr val="bg1"/>
              </a:solidFill>
            </a:endParaRPr>
          </a:p>
          <a:p>
            <a:pPr algn="ctr"/>
            <a:endParaRPr lang="ru-RU" sz="3600" dirty="0"/>
          </a:p>
          <a:p>
            <a:pPr algn="ctr"/>
            <a:endParaRPr lang="ru-RU" sz="3600" dirty="0"/>
          </a:p>
          <a:p>
            <a:pPr algn="ctr"/>
            <a:endParaRPr lang="ru-RU" sz="3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956050" y="2835275"/>
            <a:ext cx="11380680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/>
              <a:t>Всего участников проекта </a:t>
            </a:r>
            <a:r>
              <a:rPr lang="ru-RU" sz="7200" dirty="0" smtClean="0">
                <a:solidFill>
                  <a:srgbClr val="FF0000"/>
                </a:solidFill>
              </a:rPr>
              <a:t>около 800:</a:t>
            </a:r>
            <a:r>
              <a:rPr lang="ru-RU" sz="4800" dirty="0" smtClean="0"/>
              <a:t>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60 % </a:t>
            </a:r>
            <a:r>
              <a:rPr lang="ru-RU" sz="2800" b="1" dirty="0" smtClean="0"/>
              <a:t>- федеральные /</a:t>
            </a:r>
            <a:r>
              <a:rPr lang="ru-RU" sz="2800" b="1" dirty="0" smtClean="0">
                <a:solidFill>
                  <a:srgbClr val="C00000"/>
                </a:solidFill>
              </a:rPr>
              <a:t> 40 % </a:t>
            </a:r>
            <a:r>
              <a:rPr lang="ru-RU" sz="2800" b="1" dirty="0" smtClean="0"/>
              <a:t>- региональные</a:t>
            </a:r>
          </a:p>
        </p:txBody>
      </p:sp>
      <p:sp>
        <p:nvSpPr>
          <p:cNvPr id="49" name="object 27"/>
          <p:cNvSpPr/>
          <p:nvPr/>
        </p:nvSpPr>
        <p:spPr>
          <a:xfrm>
            <a:off x="14486805" y="6187332"/>
            <a:ext cx="5341752" cy="1214540"/>
          </a:xfrm>
          <a:custGeom>
            <a:avLst/>
            <a:gdLst/>
            <a:ahLst/>
            <a:cxnLst/>
            <a:rect l="l" t="t" r="r" b="b"/>
            <a:pathLst>
              <a:path w="3643630" h="3546475">
                <a:moveTo>
                  <a:pt x="1821363" y="217"/>
                </a:moveTo>
                <a:lnTo>
                  <a:pt x="1782248" y="598"/>
                </a:lnTo>
                <a:lnTo>
                  <a:pt x="1743387" y="1868"/>
                </a:lnTo>
                <a:lnTo>
                  <a:pt x="1704653" y="3773"/>
                </a:lnTo>
                <a:lnTo>
                  <a:pt x="1666173" y="6567"/>
                </a:lnTo>
                <a:lnTo>
                  <a:pt x="1627947" y="10123"/>
                </a:lnTo>
                <a:lnTo>
                  <a:pt x="1589975" y="14440"/>
                </a:lnTo>
                <a:lnTo>
                  <a:pt x="1552130" y="19393"/>
                </a:lnTo>
                <a:lnTo>
                  <a:pt x="1477329" y="31839"/>
                </a:lnTo>
                <a:lnTo>
                  <a:pt x="1403671" y="47079"/>
                </a:lnTo>
                <a:lnTo>
                  <a:pt x="1331028" y="65112"/>
                </a:lnTo>
                <a:lnTo>
                  <a:pt x="1259656" y="86067"/>
                </a:lnTo>
                <a:lnTo>
                  <a:pt x="1189554" y="109688"/>
                </a:lnTo>
                <a:lnTo>
                  <a:pt x="1120722" y="136103"/>
                </a:lnTo>
                <a:lnTo>
                  <a:pt x="1053413" y="165059"/>
                </a:lnTo>
                <a:lnTo>
                  <a:pt x="987375" y="196427"/>
                </a:lnTo>
                <a:lnTo>
                  <a:pt x="922988" y="230462"/>
                </a:lnTo>
                <a:lnTo>
                  <a:pt x="860124" y="266783"/>
                </a:lnTo>
                <a:lnTo>
                  <a:pt x="799039" y="305517"/>
                </a:lnTo>
                <a:lnTo>
                  <a:pt x="739604" y="346537"/>
                </a:lnTo>
                <a:lnTo>
                  <a:pt x="681948" y="389716"/>
                </a:lnTo>
                <a:lnTo>
                  <a:pt x="626196" y="435054"/>
                </a:lnTo>
                <a:lnTo>
                  <a:pt x="572223" y="482551"/>
                </a:lnTo>
                <a:lnTo>
                  <a:pt x="520408" y="532079"/>
                </a:lnTo>
                <a:lnTo>
                  <a:pt x="470625" y="583513"/>
                </a:lnTo>
                <a:lnTo>
                  <a:pt x="422874" y="636979"/>
                </a:lnTo>
                <a:lnTo>
                  <a:pt x="377282" y="692095"/>
                </a:lnTo>
                <a:lnTo>
                  <a:pt x="334104" y="749117"/>
                </a:lnTo>
                <a:lnTo>
                  <a:pt x="293084" y="807789"/>
                </a:lnTo>
                <a:lnTo>
                  <a:pt x="254477" y="868113"/>
                </a:lnTo>
                <a:lnTo>
                  <a:pt x="218409" y="930087"/>
                </a:lnTo>
                <a:lnTo>
                  <a:pt x="184755" y="993459"/>
                </a:lnTo>
                <a:lnTo>
                  <a:pt x="153768" y="1058354"/>
                </a:lnTo>
                <a:lnTo>
                  <a:pt x="125321" y="1124646"/>
                </a:lnTo>
                <a:lnTo>
                  <a:pt x="99667" y="1192336"/>
                </a:lnTo>
                <a:lnTo>
                  <a:pt x="76681" y="1261168"/>
                </a:lnTo>
                <a:lnTo>
                  <a:pt x="56616" y="1331270"/>
                </a:lnTo>
                <a:lnTo>
                  <a:pt x="39471" y="1402388"/>
                </a:lnTo>
                <a:lnTo>
                  <a:pt x="25247" y="1474650"/>
                </a:lnTo>
                <a:lnTo>
                  <a:pt x="14199" y="1547927"/>
                </a:lnTo>
                <a:lnTo>
                  <a:pt x="6071" y="1622220"/>
                </a:lnTo>
                <a:lnTo>
                  <a:pt x="1245" y="1697275"/>
                </a:lnTo>
                <a:lnTo>
                  <a:pt x="-405" y="1773219"/>
                </a:lnTo>
                <a:lnTo>
                  <a:pt x="-24" y="1811318"/>
                </a:lnTo>
                <a:lnTo>
                  <a:pt x="3277" y="1886754"/>
                </a:lnTo>
                <a:lnTo>
                  <a:pt x="9754" y="1961428"/>
                </a:lnTo>
                <a:lnTo>
                  <a:pt x="19406" y="2035213"/>
                </a:lnTo>
                <a:lnTo>
                  <a:pt x="31978" y="2107982"/>
                </a:lnTo>
                <a:lnTo>
                  <a:pt x="47726" y="2179736"/>
                </a:lnTo>
                <a:lnTo>
                  <a:pt x="66267" y="2250346"/>
                </a:lnTo>
                <a:lnTo>
                  <a:pt x="87857" y="2319940"/>
                </a:lnTo>
                <a:lnTo>
                  <a:pt x="112113" y="2388137"/>
                </a:lnTo>
                <a:lnTo>
                  <a:pt x="139163" y="2455065"/>
                </a:lnTo>
                <a:lnTo>
                  <a:pt x="168881" y="2520722"/>
                </a:lnTo>
                <a:lnTo>
                  <a:pt x="201265" y="2584855"/>
                </a:lnTo>
                <a:lnTo>
                  <a:pt x="236189" y="2647592"/>
                </a:lnTo>
                <a:lnTo>
                  <a:pt x="273526" y="2708677"/>
                </a:lnTo>
                <a:lnTo>
                  <a:pt x="313276" y="2768239"/>
                </a:lnTo>
                <a:lnTo>
                  <a:pt x="355439" y="2826022"/>
                </a:lnTo>
                <a:lnTo>
                  <a:pt x="399761" y="2882155"/>
                </a:lnTo>
                <a:lnTo>
                  <a:pt x="446496" y="2936510"/>
                </a:lnTo>
                <a:lnTo>
                  <a:pt x="495262" y="2988832"/>
                </a:lnTo>
                <a:lnTo>
                  <a:pt x="546061" y="3039377"/>
                </a:lnTo>
                <a:lnTo>
                  <a:pt x="599019" y="3087890"/>
                </a:lnTo>
                <a:lnTo>
                  <a:pt x="653754" y="3134244"/>
                </a:lnTo>
                <a:lnTo>
                  <a:pt x="710522" y="3178565"/>
                </a:lnTo>
                <a:lnTo>
                  <a:pt x="769068" y="3220728"/>
                </a:lnTo>
                <a:lnTo>
                  <a:pt x="829391" y="3260605"/>
                </a:lnTo>
                <a:lnTo>
                  <a:pt x="891365" y="3298196"/>
                </a:lnTo>
                <a:lnTo>
                  <a:pt x="954991" y="3333248"/>
                </a:lnTo>
                <a:lnTo>
                  <a:pt x="1020140" y="3366013"/>
                </a:lnTo>
                <a:lnTo>
                  <a:pt x="1086814" y="3396238"/>
                </a:lnTo>
                <a:lnTo>
                  <a:pt x="1155011" y="3423923"/>
                </a:lnTo>
                <a:lnTo>
                  <a:pt x="1224478" y="3448815"/>
                </a:lnTo>
                <a:lnTo>
                  <a:pt x="1295215" y="3471166"/>
                </a:lnTo>
                <a:lnTo>
                  <a:pt x="1367222" y="3490724"/>
                </a:lnTo>
                <a:lnTo>
                  <a:pt x="1440373" y="3507360"/>
                </a:lnTo>
                <a:lnTo>
                  <a:pt x="1514666" y="3521203"/>
                </a:lnTo>
                <a:lnTo>
                  <a:pt x="1589975" y="3532125"/>
                </a:lnTo>
                <a:lnTo>
                  <a:pt x="1627947" y="3536315"/>
                </a:lnTo>
                <a:lnTo>
                  <a:pt x="1666173" y="3539871"/>
                </a:lnTo>
                <a:lnTo>
                  <a:pt x="1704653" y="3542665"/>
                </a:lnTo>
                <a:lnTo>
                  <a:pt x="1743387" y="3544697"/>
                </a:lnTo>
                <a:lnTo>
                  <a:pt x="1782248" y="3545840"/>
                </a:lnTo>
                <a:lnTo>
                  <a:pt x="1821363" y="3546221"/>
                </a:lnTo>
                <a:lnTo>
                  <a:pt x="1860478" y="3545840"/>
                </a:lnTo>
                <a:lnTo>
                  <a:pt x="1899339" y="3544697"/>
                </a:lnTo>
                <a:lnTo>
                  <a:pt x="1938073" y="3542665"/>
                </a:lnTo>
                <a:lnTo>
                  <a:pt x="1976553" y="3539871"/>
                </a:lnTo>
                <a:lnTo>
                  <a:pt x="2014779" y="3536315"/>
                </a:lnTo>
                <a:lnTo>
                  <a:pt x="2052751" y="3532125"/>
                </a:lnTo>
                <a:lnTo>
                  <a:pt x="2090596" y="3527045"/>
                </a:lnTo>
                <a:lnTo>
                  <a:pt x="2165397" y="3514726"/>
                </a:lnTo>
                <a:lnTo>
                  <a:pt x="2239055" y="3499359"/>
                </a:lnTo>
                <a:lnTo>
                  <a:pt x="2311698" y="3481326"/>
                </a:lnTo>
                <a:lnTo>
                  <a:pt x="2383070" y="3460371"/>
                </a:lnTo>
                <a:lnTo>
                  <a:pt x="2453172" y="3436750"/>
                </a:lnTo>
                <a:lnTo>
                  <a:pt x="2522004" y="3410335"/>
                </a:lnTo>
                <a:lnTo>
                  <a:pt x="2589440" y="3381506"/>
                </a:lnTo>
                <a:lnTo>
                  <a:pt x="2655351" y="3350011"/>
                </a:lnTo>
                <a:lnTo>
                  <a:pt x="2719738" y="3315976"/>
                </a:lnTo>
                <a:lnTo>
                  <a:pt x="2782602" y="3279655"/>
                </a:lnTo>
                <a:lnTo>
                  <a:pt x="2843687" y="3240921"/>
                </a:lnTo>
                <a:lnTo>
                  <a:pt x="2903122" y="3199901"/>
                </a:lnTo>
                <a:lnTo>
                  <a:pt x="2960778" y="3156722"/>
                </a:lnTo>
                <a:lnTo>
                  <a:pt x="3016530" y="3111384"/>
                </a:lnTo>
                <a:lnTo>
                  <a:pt x="3070503" y="3063887"/>
                </a:lnTo>
                <a:lnTo>
                  <a:pt x="3122318" y="3014359"/>
                </a:lnTo>
                <a:lnTo>
                  <a:pt x="3172101" y="2962925"/>
                </a:lnTo>
                <a:lnTo>
                  <a:pt x="3219852" y="2909586"/>
                </a:lnTo>
                <a:lnTo>
                  <a:pt x="3265443" y="2854343"/>
                </a:lnTo>
                <a:lnTo>
                  <a:pt x="3308622" y="2797321"/>
                </a:lnTo>
                <a:lnTo>
                  <a:pt x="3349642" y="2738649"/>
                </a:lnTo>
                <a:lnTo>
                  <a:pt x="3388249" y="2678325"/>
                </a:lnTo>
                <a:lnTo>
                  <a:pt x="3424316" y="2616351"/>
                </a:lnTo>
                <a:lnTo>
                  <a:pt x="3457971" y="2552979"/>
                </a:lnTo>
                <a:lnTo>
                  <a:pt x="3488958" y="2488084"/>
                </a:lnTo>
                <a:lnTo>
                  <a:pt x="3517405" y="2421792"/>
                </a:lnTo>
                <a:lnTo>
                  <a:pt x="3543058" y="2354102"/>
                </a:lnTo>
                <a:lnTo>
                  <a:pt x="3566045" y="2285270"/>
                </a:lnTo>
                <a:lnTo>
                  <a:pt x="3586110" y="2215168"/>
                </a:lnTo>
                <a:lnTo>
                  <a:pt x="3603255" y="2144050"/>
                </a:lnTo>
                <a:lnTo>
                  <a:pt x="3617479" y="2071788"/>
                </a:lnTo>
                <a:lnTo>
                  <a:pt x="3628527" y="1998511"/>
                </a:lnTo>
                <a:lnTo>
                  <a:pt x="3636655" y="1924218"/>
                </a:lnTo>
                <a:lnTo>
                  <a:pt x="3641481" y="1849163"/>
                </a:lnTo>
                <a:lnTo>
                  <a:pt x="3643132" y="1773219"/>
                </a:lnTo>
                <a:lnTo>
                  <a:pt x="3642751" y="1735120"/>
                </a:lnTo>
                <a:lnTo>
                  <a:pt x="3639449" y="1659684"/>
                </a:lnTo>
                <a:lnTo>
                  <a:pt x="3632972" y="1585010"/>
                </a:lnTo>
                <a:lnTo>
                  <a:pt x="3623447" y="1511225"/>
                </a:lnTo>
                <a:lnTo>
                  <a:pt x="3610748" y="1438455"/>
                </a:lnTo>
                <a:lnTo>
                  <a:pt x="3595000" y="1366702"/>
                </a:lnTo>
                <a:lnTo>
                  <a:pt x="3576459" y="1296092"/>
                </a:lnTo>
                <a:lnTo>
                  <a:pt x="3554869" y="1226625"/>
                </a:lnTo>
                <a:lnTo>
                  <a:pt x="3530613" y="1158300"/>
                </a:lnTo>
                <a:lnTo>
                  <a:pt x="3503562" y="1091373"/>
                </a:lnTo>
                <a:lnTo>
                  <a:pt x="3473845" y="1025716"/>
                </a:lnTo>
                <a:lnTo>
                  <a:pt x="3441461" y="961582"/>
                </a:lnTo>
                <a:lnTo>
                  <a:pt x="3406537" y="898846"/>
                </a:lnTo>
                <a:lnTo>
                  <a:pt x="3369200" y="837761"/>
                </a:lnTo>
                <a:lnTo>
                  <a:pt x="3329450" y="778199"/>
                </a:lnTo>
                <a:lnTo>
                  <a:pt x="3287287" y="720416"/>
                </a:lnTo>
                <a:lnTo>
                  <a:pt x="3242965" y="664283"/>
                </a:lnTo>
                <a:lnTo>
                  <a:pt x="3196230" y="610055"/>
                </a:lnTo>
                <a:lnTo>
                  <a:pt x="3147463" y="557606"/>
                </a:lnTo>
                <a:lnTo>
                  <a:pt x="3096665" y="507061"/>
                </a:lnTo>
                <a:lnTo>
                  <a:pt x="3043707" y="458548"/>
                </a:lnTo>
                <a:lnTo>
                  <a:pt x="2988971" y="412194"/>
                </a:lnTo>
                <a:lnTo>
                  <a:pt x="2932204" y="367872"/>
                </a:lnTo>
                <a:lnTo>
                  <a:pt x="2873658" y="325710"/>
                </a:lnTo>
                <a:lnTo>
                  <a:pt x="2813335" y="285833"/>
                </a:lnTo>
                <a:lnTo>
                  <a:pt x="2751360" y="248368"/>
                </a:lnTo>
                <a:lnTo>
                  <a:pt x="2687735" y="213190"/>
                </a:lnTo>
                <a:lnTo>
                  <a:pt x="2622586" y="180425"/>
                </a:lnTo>
                <a:lnTo>
                  <a:pt x="2555912" y="150200"/>
                </a:lnTo>
                <a:lnTo>
                  <a:pt x="2487715" y="122642"/>
                </a:lnTo>
                <a:lnTo>
                  <a:pt x="2418248" y="97623"/>
                </a:lnTo>
                <a:lnTo>
                  <a:pt x="2347511" y="75272"/>
                </a:lnTo>
                <a:lnTo>
                  <a:pt x="2275503" y="55714"/>
                </a:lnTo>
                <a:lnTo>
                  <a:pt x="2202353" y="39078"/>
                </a:lnTo>
                <a:lnTo>
                  <a:pt x="2128060" y="25235"/>
                </a:lnTo>
                <a:lnTo>
                  <a:pt x="2052751" y="14440"/>
                </a:lnTo>
                <a:lnTo>
                  <a:pt x="2014779" y="10123"/>
                </a:lnTo>
                <a:lnTo>
                  <a:pt x="1976553" y="6567"/>
                </a:lnTo>
                <a:lnTo>
                  <a:pt x="1938073" y="3773"/>
                </a:lnTo>
                <a:lnTo>
                  <a:pt x="1899339" y="1868"/>
                </a:lnTo>
                <a:lnTo>
                  <a:pt x="1860478" y="598"/>
                </a:lnTo>
                <a:lnTo>
                  <a:pt x="1821363" y="21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5614650" y="6070856"/>
            <a:ext cx="34287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err="1">
                <a:solidFill>
                  <a:schemeClr val="bg1"/>
                </a:solidFill>
              </a:rPr>
              <a:t>Атрус</a:t>
            </a:r>
            <a:r>
              <a:rPr lang="ru-RU" sz="4400" dirty="0">
                <a:solidFill>
                  <a:schemeClr val="bg1"/>
                </a:solidFill>
              </a:rPr>
              <a:t> - </a:t>
            </a:r>
            <a:r>
              <a:rPr lang="ru-RU" sz="6600" dirty="0">
                <a:solidFill>
                  <a:schemeClr val="bg1"/>
                </a:solidFill>
              </a:rPr>
              <a:t>37</a:t>
            </a:r>
          </a:p>
        </p:txBody>
      </p:sp>
      <p:sp>
        <p:nvSpPr>
          <p:cNvPr id="50" name="object 27"/>
          <p:cNvSpPr/>
          <p:nvPr/>
        </p:nvSpPr>
        <p:spPr>
          <a:xfrm>
            <a:off x="7156450" y="5349875"/>
            <a:ext cx="5323098" cy="1848702"/>
          </a:xfrm>
          <a:custGeom>
            <a:avLst/>
            <a:gdLst/>
            <a:ahLst/>
            <a:cxnLst/>
            <a:rect l="l" t="t" r="r" b="b"/>
            <a:pathLst>
              <a:path w="3643630" h="3546475">
                <a:moveTo>
                  <a:pt x="1821363" y="217"/>
                </a:moveTo>
                <a:lnTo>
                  <a:pt x="1782248" y="598"/>
                </a:lnTo>
                <a:lnTo>
                  <a:pt x="1743387" y="1868"/>
                </a:lnTo>
                <a:lnTo>
                  <a:pt x="1704653" y="3773"/>
                </a:lnTo>
                <a:lnTo>
                  <a:pt x="1666173" y="6567"/>
                </a:lnTo>
                <a:lnTo>
                  <a:pt x="1627947" y="10123"/>
                </a:lnTo>
                <a:lnTo>
                  <a:pt x="1589975" y="14440"/>
                </a:lnTo>
                <a:lnTo>
                  <a:pt x="1552130" y="19393"/>
                </a:lnTo>
                <a:lnTo>
                  <a:pt x="1477329" y="31839"/>
                </a:lnTo>
                <a:lnTo>
                  <a:pt x="1403671" y="47079"/>
                </a:lnTo>
                <a:lnTo>
                  <a:pt x="1331028" y="65112"/>
                </a:lnTo>
                <a:lnTo>
                  <a:pt x="1259656" y="86067"/>
                </a:lnTo>
                <a:lnTo>
                  <a:pt x="1189554" y="109688"/>
                </a:lnTo>
                <a:lnTo>
                  <a:pt x="1120722" y="136103"/>
                </a:lnTo>
                <a:lnTo>
                  <a:pt x="1053413" y="165059"/>
                </a:lnTo>
                <a:lnTo>
                  <a:pt x="987375" y="196427"/>
                </a:lnTo>
                <a:lnTo>
                  <a:pt x="922988" y="230462"/>
                </a:lnTo>
                <a:lnTo>
                  <a:pt x="860124" y="266783"/>
                </a:lnTo>
                <a:lnTo>
                  <a:pt x="799039" y="305517"/>
                </a:lnTo>
                <a:lnTo>
                  <a:pt x="739604" y="346537"/>
                </a:lnTo>
                <a:lnTo>
                  <a:pt x="681948" y="389716"/>
                </a:lnTo>
                <a:lnTo>
                  <a:pt x="626196" y="435054"/>
                </a:lnTo>
                <a:lnTo>
                  <a:pt x="572223" y="482551"/>
                </a:lnTo>
                <a:lnTo>
                  <a:pt x="520408" y="532079"/>
                </a:lnTo>
                <a:lnTo>
                  <a:pt x="470625" y="583513"/>
                </a:lnTo>
                <a:lnTo>
                  <a:pt x="422874" y="636979"/>
                </a:lnTo>
                <a:lnTo>
                  <a:pt x="377282" y="692095"/>
                </a:lnTo>
                <a:lnTo>
                  <a:pt x="334104" y="749117"/>
                </a:lnTo>
                <a:lnTo>
                  <a:pt x="293084" y="807789"/>
                </a:lnTo>
                <a:lnTo>
                  <a:pt x="254477" y="868113"/>
                </a:lnTo>
                <a:lnTo>
                  <a:pt x="218409" y="930087"/>
                </a:lnTo>
                <a:lnTo>
                  <a:pt x="184755" y="993459"/>
                </a:lnTo>
                <a:lnTo>
                  <a:pt x="153768" y="1058354"/>
                </a:lnTo>
                <a:lnTo>
                  <a:pt x="125321" y="1124646"/>
                </a:lnTo>
                <a:lnTo>
                  <a:pt x="99667" y="1192336"/>
                </a:lnTo>
                <a:lnTo>
                  <a:pt x="76681" y="1261168"/>
                </a:lnTo>
                <a:lnTo>
                  <a:pt x="56616" y="1331270"/>
                </a:lnTo>
                <a:lnTo>
                  <a:pt x="39471" y="1402388"/>
                </a:lnTo>
                <a:lnTo>
                  <a:pt x="25247" y="1474650"/>
                </a:lnTo>
                <a:lnTo>
                  <a:pt x="14199" y="1547927"/>
                </a:lnTo>
                <a:lnTo>
                  <a:pt x="6071" y="1622220"/>
                </a:lnTo>
                <a:lnTo>
                  <a:pt x="1245" y="1697275"/>
                </a:lnTo>
                <a:lnTo>
                  <a:pt x="-405" y="1773219"/>
                </a:lnTo>
                <a:lnTo>
                  <a:pt x="-24" y="1811318"/>
                </a:lnTo>
                <a:lnTo>
                  <a:pt x="3277" y="1886754"/>
                </a:lnTo>
                <a:lnTo>
                  <a:pt x="9754" y="1961428"/>
                </a:lnTo>
                <a:lnTo>
                  <a:pt x="19406" y="2035213"/>
                </a:lnTo>
                <a:lnTo>
                  <a:pt x="31978" y="2107982"/>
                </a:lnTo>
                <a:lnTo>
                  <a:pt x="47726" y="2179736"/>
                </a:lnTo>
                <a:lnTo>
                  <a:pt x="66267" y="2250346"/>
                </a:lnTo>
                <a:lnTo>
                  <a:pt x="87857" y="2319940"/>
                </a:lnTo>
                <a:lnTo>
                  <a:pt x="112113" y="2388137"/>
                </a:lnTo>
                <a:lnTo>
                  <a:pt x="139163" y="2455065"/>
                </a:lnTo>
                <a:lnTo>
                  <a:pt x="168881" y="2520722"/>
                </a:lnTo>
                <a:lnTo>
                  <a:pt x="201265" y="2584855"/>
                </a:lnTo>
                <a:lnTo>
                  <a:pt x="236189" y="2647592"/>
                </a:lnTo>
                <a:lnTo>
                  <a:pt x="273526" y="2708677"/>
                </a:lnTo>
                <a:lnTo>
                  <a:pt x="313276" y="2768239"/>
                </a:lnTo>
                <a:lnTo>
                  <a:pt x="355439" y="2826022"/>
                </a:lnTo>
                <a:lnTo>
                  <a:pt x="399761" y="2882155"/>
                </a:lnTo>
                <a:lnTo>
                  <a:pt x="446496" y="2936510"/>
                </a:lnTo>
                <a:lnTo>
                  <a:pt x="495262" y="2988832"/>
                </a:lnTo>
                <a:lnTo>
                  <a:pt x="546061" y="3039377"/>
                </a:lnTo>
                <a:lnTo>
                  <a:pt x="599019" y="3087890"/>
                </a:lnTo>
                <a:lnTo>
                  <a:pt x="653754" y="3134244"/>
                </a:lnTo>
                <a:lnTo>
                  <a:pt x="710522" y="3178565"/>
                </a:lnTo>
                <a:lnTo>
                  <a:pt x="769068" y="3220728"/>
                </a:lnTo>
                <a:lnTo>
                  <a:pt x="829391" y="3260605"/>
                </a:lnTo>
                <a:lnTo>
                  <a:pt x="891365" y="3298196"/>
                </a:lnTo>
                <a:lnTo>
                  <a:pt x="954991" y="3333248"/>
                </a:lnTo>
                <a:lnTo>
                  <a:pt x="1020140" y="3366013"/>
                </a:lnTo>
                <a:lnTo>
                  <a:pt x="1086814" y="3396238"/>
                </a:lnTo>
                <a:lnTo>
                  <a:pt x="1155011" y="3423923"/>
                </a:lnTo>
                <a:lnTo>
                  <a:pt x="1224478" y="3448815"/>
                </a:lnTo>
                <a:lnTo>
                  <a:pt x="1295215" y="3471166"/>
                </a:lnTo>
                <a:lnTo>
                  <a:pt x="1367222" y="3490724"/>
                </a:lnTo>
                <a:lnTo>
                  <a:pt x="1440373" y="3507360"/>
                </a:lnTo>
                <a:lnTo>
                  <a:pt x="1514666" y="3521203"/>
                </a:lnTo>
                <a:lnTo>
                  <a:pt x="1589975" y="3532125"/>
                </a:lnTo>
                <a:lnTo>
                  <a:pt x="1627947" y="3536315"/>
                </a:lnTo>
                <a:lnTo>
                  <a:pt x="1666173" y="3539871"/>
                </a:lnTo>
                <a:lnTo>
                  <a:pt x="1704653" y="3542665"/>
                </a:lnTo>
                <a:lnTo>
                  <a:pt x="1743387" y="3544697"/>
                </a:lnTo>
                <a:lnTo>
                  <a:pt x="1782248" y="3545840"/>
                </a:lnTo>
                <a:lnTo>
                  <a:pt x="1821363" y="3546221"/>
                </a:lnTo>
                <a:lnTo>
                  <a:pt x="1860478" y="3545840"/>
                </a:lnTo>
                <a:lnTo>
                  <a:pt x="1899339" y="3544697"/>
                </a:lnTo>
                <a:lnTo>
                  <a:pt x="1938073" y="3542665"/>
                </a:lnTo>
                <a:lnTo>
                  <a:pt x="1976553" y="3539871"/>
                </a:lnTo>
                <a:lnTo>
                  <a:pt x="2014779" y="3536315"/>
                </a:lnTo>
                <a:lnTo>
                  <a:pt x="2052751" y="3532125"/>
                </a:lnTo>
                <a:lnTo>
                  <a:pt x="2090596" y="3527045"/>
                </a:lnTo>
                <a:lnTo>
                  <a:pt x="2165397" y="3514726"/>
                </a:lnTo>
                <a:lnTo>
                  <a:pt x="2239055" y="3499359"/>
                </a:lnTo>
                <a:lnTo>
                  <a:pt x="2311698" y="3481326"/>
                </a:lnTo>
                <a:lnTo>
                  <a:pt x="2383070" y="3460371"/>
                </a:lnTo>
                <a:lnTo>
                  <a:pt x="2453172" y="3436750"/>
                </a:lnTo>
                <a:lnTo>
                  <a:pt x="2522004" y="3410335"/>
                </a:lnTo>
                <a:lnTo>
                  <a:pt x="2589440" y="3381506"/>
                </a:lnTo>
                <a:lnTo>
                  <a:pt x="2655351" y="3350011"/>
                </a:lnTo>
                <a:lnTo>
                  <a:pt x="2719738" y="3315976"/>
                </a:lnTo>
                <a:lnTo>
                  <a:pt x="2782602" y="3279655"/>
                </a:lnTo>
                <a:lnTo>
                  <a:pt x="2843687" y="3240921"/>
                </a:lnTo>
                <a:lnTo>
                  <a:pt x="2903122" y="3199901"/>
                </a:lnTo>
                <a:lnTo>
                  <a:pt x="2960778" y="3156722"/>
                </a:lnTo>
                <a:lnTo>
                  <a:pt x="3016530" y="3111384"/>
                </a:lnTo>
                <a:lnTo>
                  <a:pt x="3070503" y="3063887"/>
                </a:lnTo>
                <a:lnTo>
                  <a:pt x="3122318" y="3014359"/>
                </a:lnTo>
                <a:lnTo>
                  <a:pt x="3172101" y="2962925"/>
                </a:lnTo>
                <a:lnTo>
                  <a:pt x="3219852" y="2909586"/>
                </a:lnTo>
                <a:lnTo>
                  <a:pt x="3265443" y="2854343"/>
                </a:lnTo>
                <a:lnTo>
                  <a:pt x="3308622" y="2797321"/>
                </a:lnTo>
                <a:lnTo>
                  <a:pt x="3349642" y="2738649"/>
                </a:lnTo>
                <a:lnTo>
                  <a:pt x="3388249" y="2678325"/>
                </a:lnTo>
                <a:lnTo>
                  <a:pt x="3424316" y="2616351"/>
                </a:lnTo>
                <a:lnTo>
                  <a:pt x="3457971" y="2552979"/>
                </a:lnTo>
                <a:lnTo>
                  <a:pt x="3488958" y="2488084"/>
                </a:lnTo>
                <a:lnTo>
                  <a:pt x="3517405" y="2421792"/>
                </a:lnTo>
                <a:lnTo>
                  <a:pt x="3543058" y="2354102"/>
                </a:lnTo>
                <a:lnTo>
                  <a:pt x="3566045" y="2285270"/>
                </a:lnTo>
                <a:lnTo>
                  <a:pt x="3586110" y="2215168"/>
                </a:lnTo>
                <a:lnTo>
                  <a:pt x="3603255" y="2144050"/>
                </a:lnTo>
                <a:lnTo>
                  <a:pt x="3617479" y="2071788"/>
                </a:lnTo>
                <a:lnTo>
                  <a:pt x="3628527" y="1998511"/>
                </a:lnTo>
                <a:lnTo>
                  <a:pt x="3636655" y="1924218"/>
                </a:lnTo>
                <a:lnTo>
                  <a:pt x="3641481" y="1849163"/>
                </a:lnTo>
                <a:lnTo>
                  <a:pt x="3643132" y="1773219"/>
                </a:lnTo>
                <a:lnTo>
                  <a:pt x="3642751" y="1735120"/>
                </a:lnTo>
                <a:lnTo>
                  <a:pt x="3639449" y="1659684"/>
                </a:lnTo>
                <a:lnTo>
                  <a:pt x="3632972" y="1585010"/>
                </a:lnTo>
                <a:lnTo>
                  <a:pt x="3623447" y="1511225"/>
                </a:lnTo>
                <a:lnTo>
                  <a:pt x="3610748" y="1438455"/>
                </a:lnTo>
                <a:lnTo>
                  <a:pt x="3595000" y="1366702"/>
                </a:lnTo>
                <a:lnTo>
                  <a:pt x="3576459" y="1296092"/>
                </a:lnTo>
                <a:lnTo>
                  <a:pt x="3554869" y="1226625"/>
                </a:lnTo>
                <a:lnTo>
                  <a:pt x="3530613" y="1158300"/>
                </a:lnTo>
                <a:lnTo>
                  <a:pt x="3503562" y="1091373"/>
                </a:lnTo>
                <a:lnTo>
                  <a:pt x="3473845" y="1025716"/>
                </a:lnTo>
                <a:lnTo>
                  <a:pt x="3441461" y="961582"/>
                </a:lnTo>
                <a:lnTo>
                  <a:pt x="3406537" y="898846"/>
                </a:lnTo>
                <a:lnTo>
                  <a:pt x="3369200" y="837761"/>
                </a:lnTo>
                <a:lnTo>
                  <a:pt x="3329450" y="778199"/>
                </a:lnTo>
                <a:lnTo>
                  <a:pt x="3287287" y="720416"/>
                </a:lnTo>
                <a:lnTo>
                  <a:pt x="3242965" y="664283"/>
                </a:lnTo>
                <a:lnTo>
                  <a:pt x="3196230" y="610055"/>
                </a:lnTo>
                <a:lnTo>
                  <a:pt x="3147463" y="557606"/>
                </a:lnTo>
                <a:lnTo>
                  <a:pt x="3096665" y="507061"/>
                </a:lnTo>
                <a:lnTo>
                  <a:pt x="3043707" y="458548"/>
                </a:lnTo>
                <a:lnTo>
                  <a:pt x="2988971" y="412194"/>
                </a:lnTo>
                <a:lnTo>
                  <a:pt x="2932204" y="367872"/>
                </a:lnTo>
                <a:lnTo>
                  <a:pt x="2873658" y="325710"/>
                </a:lnTo>
                <a:lnTo>
                  <a:pt x="2813335" y="285833"/>
                </a:lnTo>
                <a:lnTo>
                  <a:pt x="2751360" y="248368"/>
                </a:lnTo>
                <a:lnTo>
                  <a:pt x="2687735" y="213190"/>
                </a:lnTo>
                <a:lnTo>
                  <a:pt x="2622586" y="180425"/>
                </a:lnTo>
                <a:lnTo>
                  <a:pt x="2555912" y="150200"/>
                </a:lnTo>
                <a:lnTo>
                  <a:pt x="2487715" y="122642"/>
                </a:lnTo>
                <a:lnTo>
                  <a:pt x="2418248" y="97623"/>
                </a:lnTo>
                <a:lnTo>
                  <a:pt x="2347511" y="75272"/>
                </a:lnTo>
                <a:lnTo>
                  <a:pt x="2275503" y="55714"/>
                </a:lnTo>
                <a:lnTo>
                  <a:pt x="2202353" y="39078"/>
                </a:lnTo>
                <a:lnTo>
                  <a:pt x="2128060" y="25235"/>
                </a:lnTo>
                <a:lnTo>
                  <a:pt x="2052751" y="14440"/>
                </a:lnTo>
                <a:lnTo>
                  <a:pt x="2014779" y="10123"/>
                </a:lnTo>
                <a:lnTo>
                  <a:pt x="1976553" y="6567"/>
                </a:lnTo>
                <a:lnTo>
                  <a:pt x="1938073" y="3773"/>
                </a:lnTo>
                <a:lnTo>
                  <a:pt x="1899339" y="1868"/>
                </a:lnTo>
                <a:lnTo>
                  <a:pt x="1860478" y="598"/>
                </a:lnTo>
                <a:lnTo>
                  <a:pt x="1821363" y="21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382679" y="5675511"/>
            <a:ext cx="570646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</a:rPr>
              <a:t>Наш квартал - </a:t>
            </a:r>
            <a:r>
              <a:rPr lang="ru-RU" sz="6600" dirty="0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48" name="object 27"/>
          <p:cNvSpPr/>
          <p:nvPr/>
        </p:nvSpPr>
        <p:spPr>
          <a:xfrm>
            <a:off x="2127250" y="6420511"/>
            <a:ext cx="4214214" cy="1477035"/>
          </a:xfrm>
          <a:custGeom>
            <a:avLst/>
            <a:gdLst/>
            <a:ahLst/>
            <a:cxnLst/>
            <a:rect l="l" t="t" r="r" b="b"/>
            <a:pathLst>
              <a:path w="3643630" h="3546475">
                <a:moveTo>
                  <a:pt x="1821363" y="217"/>
                </a:moveTo>
                <a:lnTo>
                  <a:pt x="1782248" y="598"/>
                </a:lnTo>
                <a:lnTo>
                  <a:pt x="1743387" y="1868"/>
                </a:lnTo>
                <a:lnTo>
                  <a:pt x="1704653" y="3773"/>
                </a:lnTo>
                <a:lnTo>
                  <a:pt x="1666173" y="6567"/>
                </a:lnTo>
                <a:lnTo>
                  <a:pt x="1627947" y="10123"/>
                </a:lnTo>
                <a:lnTo>
                  <a:pt x="1589975" y="14440"/>
                </a:lnTo>
                <a:lnTo>
                  <a:pt x="1552130" y="19393"/>
                </a:lnTo>
                <a:lnTo>
                  <a:pt x="1477329" y="31839"/>
                </a:lnTo>
                <a:lnTo>
                  <a:pt x="1403671" y="47079"/>
                </a:lnTo>
                <a:lnTo>
                  <a:pt x="1331028" y="65112"/>
                </a:lnTo>
                <a:lnTo>
                  <a:pt x="1259656" y="86067"/>
                </a:lnTo>
                <a:lnTo>
                  <a:pt x="1189554" y="109688"/>
                </a:lnTo>
                <a:lnTo>
                  <a:pt x="1120722" y="136103"/>
                </a:lnTo>
                <a:lnTo>
                  <a:pt x="1053413" y="165059"/>
                </a:lnTo>
                <a:lnTo>
                  <a:pt x="987375" y="196427"/>
                </a:lnTo>
                <a:lnTo>
                  <a:pt x="922988" y="230462"/>
                </a:lnTo>
                <a:lnTo>
                  <a:pt x="860124" y="266783"/>
                </a:lnTo>
                <a:lnTo>
                  <a:pt x="799039" y="305517"/>
                </a:lnTo>
                <a:lnTo>
                  <a:pt x="739604" y="346537"/>
                </a:lnTo>
                <a:lnTo>
                  <a:pt x="681948" y="389716"/>
                </a:lnTo>
                <a:lnTo>
                  <a:pt x="626196" y="435054"/>
                </a:lnTo>
                <a:lnTo>
                  <a:pt x="572223" y="482551"/>
                </a:lnTo>
                <a:lnTo>
                  <a:pt x="520408" y="532079"/>
                </a:lnTo>
                <a:lnTo>
                  <a:pt x="470625" y="583513"/>
                </a:lnTo>
                <a:lnTo>
                  <a:pt x="422874" y="636979"/>
                </a:lnTo>
                <a:lnTo>
                  <a:pt x="377282" y="692095"/>
                </a:lnTo>
                <a:lnTo>
                  <a:pt x="334104" y="749117"/>
                </a:lnTo>
                <a:lnTo>
                  <a:pt x="293084" y="807789"/>
                </a:lnTo>
                <a:lnTo>
                  <a:pt x="254477" y="868113"/>
                </a:lnTo>
                <a:lnTo>
                  <a:pt x="218409" y="930087"/>
                </a:lnTo>
                <a:lnTo>
                  <a:pt x="184755" y="993459"/>
                </a:lnTo>
                <a:lnTo>
                  <a:pt x="153768" y="1058354"/>
                </a:lnTo>
                <a:lnTo>
                  <a:pt x="125321" y="1124646"/>
                </a:lnTo>
                <a:lnTo>
                  <a:pt x="99667" y="1192336"/>
                </a:lnTo>
                <a:lnTo>
                  <a:pt x="76681" y="1261168"/>
                </a:lnTo>
                <a:lnTo>
                  <a:pt x="56616" y="1331270"/>
                </a:lnTo>
                <a:lnTo>
                  <a:pt x="39471" y="1402388"/>
                </a:lnTo>
                <a:lnTo>
                  <a:pt x="25247" y="1474650"/>
                </a:lnTo>
                <a:lnTo>
                  <a:pt x="14199" y="1547927"/>
                </a:lnTo>
                <a:lnTo>
                  <a:pt x="6071" y="1622220"/>
                </a:lnTo>
                <a:lnTo>
                  <a:pt x="1245" y="1697275"/>
                </a:lnTo>
                <a:lnTo>
                  <a:pt x="-405" y="1773219"/>
                </a:lnTo>
                <a:lnTo>
                  <a:pt x="-24" y="1811318"/>
                </a:lnTo>
                <a:lnTo>
                  <a:pt x="3277" y="1886754"/>
                </a:lnTo>
                <a:lnTo>
                  <a:pt x="9754" y="1961428"/>
                </a:lnTo>
                <a:lnTo>
                  <a:pt x="19406" y="2035213"/>
                </a:lnTo>
                <a:lnTo>
                  <a:pt x="31978" y="2107982"/>
                </a:lnTo>
                <a:lnTo>
                  <a:pt x="47726" y="2179736"/>
                </a:lnTo>
                <a:lnTo>
                  <a:pt x="66267" y="2250346"/>
                </a:lnTo>
                <a:lnTo>
                  <a:pt x="87857" y="2319940"/>
                </a:lnTo>
                <a:lnTo>
                  <a:pt x="112113" y="2388137"/>
                </a:lnTo>
                <a:lnTo>
                  <a:pt x="139163" y="2455065"/>
                </a:lnTo>
                <a:lnTo>
                  <a:pt x="168881" y="2520722"/>
                </a:lnTo>
                <a:lnTo>
                  <a:pt x="201265" y="2584855"/>
                </a:lnTo>
                <a:lnTo>
                  <a:pt x="236189" y="2647592"/>
                </a:lnTo>
                <a:lnTo>
                  <a:pt x="273526" y="2708677"/>
                </a:lnTo>
                <a:lnTo>
                  <a:pt x="313276" y="2768239"/>
                </a:lnTo>
                <a:lnTo>
                  <a:pt x="355439" y="2826022"/>
                </a:lnTo>
                <a:lnTo>
                  <a:pt x="399761" y="2882155"/>
                </a:lnTo>
                <a:lnTo>
                  <a:pt x="446496" y="2936510"/>
                </a:lnTo>
                <a:lnTo>
                  <a:pt x="495262" y="2988832"/>
                </a:lnTo>
                <a:lnTo>
                  <a:pt x="546061" y="3039377"/>
                </a:lnTo>
                <a:lnTo>
                  <a:pt x="599019" y="3087890"/>
                </a:lnTo>
                <a:lnTo>
                  <a:pt x="653754" y="3134244"/>
                </a:lnTo>
                <a:lnTo>
                  <a:pt x="710522" y="3178565"/>
                </a:lnTo>
                <a:lnTo>
                  <a:pt x="769068" y="3220728"/>
                </a:lnTo>
                <a:lnTo>
                  <a:pt x="829391" y="3260605"/>
                </a:lnTo>
                <a:lnTo>
                  <a:pt x="891365" y="3298196"/>
                </a:lnTo>
                <a:lnTo>
                  <a:pt x="954991" y="3333248"/>
                </a:lnTo>
                <a:lnTo>
                  <a:pt x="1020140" y="3366013"/>
                </a:lnTo>
                <a:lnTo>
                  <a:pt x="1086814" y="3396238"/>
                </a:lnTo>
                <a:lnTo>
                  <a:pt x="1155011" y="3423923"/>
                </a:lnTo>
                <a:lnTo>
                  <a:pt x="1224478" y="3448815"/>
                </a:lnTo>
                <a:lnTo>
                  <a:pt x="1295215" y="3471166"/>
                </a:lnTo>
                <a:lnTo>
                  <a:pt x="1367222" y="3490724"/>
                </a:lnTo>
                <a:lnTo>
                  <a:pt x="1440373" y="3507360"/>
                </a:lnTo>
                <a:lnTo>
                  <a:pt x="1514666" y="3521203"/>
                </a:lnTo>
                <a:lnTo>
                  <a:pt x="1589975" y="3532125"/>
                </a:lnTo>
                <a:lnTo>
                  <a:pt x="1627947" y="3536315"/>
                </a:lnTo>
                <a:lnTo>
                  <a:pt x="1666173" y="3539871"/>
                </a:lnTo>
                <a:lnTo>
                  <a:pt x="1704653" y="3542665"/>
                </a:lnTo>
                <a:lnTo>
                  <a:pt x="1743387" y="3544697"/>
                </a:lnTo>
                <a:lnTo>
                  <a:pt x="1782248" y="3545840"/>
                </a:lnTo>
                <a:lnTo>
                  <a:pt x="1821363" y="3546221"/>
                </a:lnTo>
                <a:lnTo>
                  <a:pt x="1860478" y="3545840"/>
                </a:lnTo>
                <a:lnTo>
                  <a:pt x="1899339" y="3544697"/>
                </a:lnTo>
                <a:lnTo>
                  <a:pt x="1938073" y="3542665"/>
                </a:lnTo>
                <a:lnTo>
                  <a:pt x="1976553" y="3539871"/>
                </a:lnTo>
                <a:lnTo>
                  <a:pt x="2014779" y="3536315"/>
                </a:lnTo>
                <a:lnTo>
                  <a:pt x="2052751" y="3532125"/>
                </a:lnTo>
                <a:lnTo>
                  <a:pt x="2090596" y="3527045"/>
                </a:lnTo>
                <a:lnTo>
                  <a:pt x="2165397" y="3514726"/>
                </a:lnTo>
                <a:lnTo>
                  <a:pt x="2239055" y="3499359"/>
                </a:lnTo>
                <a:lnTo>
                  <a:pt x="2311698" y="3481326"/>
                </a:lnTo>
                <a:lnTo>
                  <a:pt x="2383070" y="3460371"/>
                </a:lnTo>
                <a:lnTo>
                  <a:pt x="2453172" y="3436750"/>
                </a:lnTo>
                <a:lnTo>
                  <a:pt x="2522004" y="3410335"/>
                </a:lnTo>
                <a:lnTo>
                  <a:pt x="2589440" y="3381506"/>
                </a:lnTo>
                <a:lnTo>
                  <a:pt x="2655351" y="3350011"/>
                </a:lnTo>
                <a:lnTo>
                  <a:pt x="2719738" y="3315976"/>
                </a:lnTo>
                <a:lnTo>
                  <a:pt x="2782602" y="3279655"/>
                </a:lnTo>
                <a:lnTo>
                  <a:pt x="2843687" y="3240921"/>
                </a:lnTo>
                <a:lnTo>
                  <a:pt x="2903122" y="3199901"/>
                </a:lnTo>
                <a:lnTo>
                  <a:pt x="2960778" y="3156722"/>
                </a:lnTo>
                <a:lnTo>
                  <a:pt x="3016530" y="3111384"/>
                </a:lnTo>
                <a:lnTo>
                  <a:pt x="3070503" y="3063887"/>
                </a:lnTo>
                <a:lnTo>
                  <a:pt x="3122318" y="3014359"/>
                </a:lnTo>
                <a:lnTo>
                  <a:pt x="3172101" y="2962925"/>
                </a:lnTo>
                <a:lnTo>
                  <a:pt x="3219852" y="2909586"/>
                </a:lnTo>
                <a:lnTo>
                  <a:pt x="3265443" y="2854343"/>
                </a:lnTo>
                <a:lnTo>
                  <a:pt x="3308622" y="2797321"/>
                </a:lnTo>
                <a:lnTo>
                  <a:pt x="3349642" y="2738649"/>
                </a:lnTo>
                <a:lnTo>
                  <a:pt x="3388249" y="2678325"/>
                </a:lnTo>
                <a:lnTo>
                  <a:pt x="3424316" y="2616351"/>
                </a:lnTo>
                <a:lnTo>
                  <a:pt x="3457971" y="2552979"/>
                </a:lnTo>
                <a:lnTo>
                  <a:pt x="3488958" y="2488084"/>
                </a:lnTo>
                <a:lnTo>
                  <a:pt x="3517405" y="2421792"/>
                </a:lnTo>
                <a:lnTo>
                  <a:pt x="3543058" y="2354102"/>
                </a:lnTo>
                <a:lnTo>
                  <a:pt x="3566045" y="2285270"/>
                </a:lnTo>
                <a:lnTo>
                  <a:pt x="3586110" y="2215168"/>
                </a:lnTo>
                <a:lnTo>
                  <a:pt x="3603255" y="2144050"/>
                </a:lnTo>
                <a:lnTo>
                  <a:pt x="3617479" y="2071788"/>
                </a:lnTo>
                <a:lnTo>
                  <a:pt x="3628527" y="1998511"/>
                </a:lnTo>
                <a:lnTo>
                  <a:pt x="3636655" y="1924218"/>
                </a:lnTo>
                <a:lnTo>
                  <a:pt x="3641481" y="1849163"/>
                </a:lnTo>
                <a:lnTo>
                  <a:pt x="3643132" y="1773219"/>
                </a:lnTo>
                <a:lnTo>
                  <a:pt x="3642751" y="1735120"/>
                </a:lnTo>
                <a:lnTo>
                  <a:pt x="3639449" y="1659684"/>
                </a:lnTo>
                <a:lnTo>
                  <a:pt x="3632972" y="1585010"/>
                </a:lnTo>
                <a:lnTo>
                  <a:pt x="3623447" y="1511225"/>
                </a:lnTo>
                <a:lnTo>
                  <a:pt x="3610748" y="1438455"/>
                </a:lnTo>
                <a:lnTo>
                  <a:pt x="3595000" y="1366702"/>
                </a:lnTo>
                <a:lnTo>
                  <a:pt x="3576459" y="1296092"/>
                </a:lnTo>
                <a:lnTo>
                  <a:pt x="3554869" y="1226625"/>
                </a:lnTo>
                <a:lnTo>
                  <a:pt x="3530613" y="1158300"/>
                </a:lnTo>
                <a:lnTo>
                  <a:pt x="3503562" y="1091373"/>
                </a:lnTo>
                <a:lnTo>
                  <a:pt x="3473845" y="1025716"/>
                </a:lnTo>
                <a:lnTo>
                  <a:pt x="3441461" y="961582"/>
                </a:lnTo>
                <a:lnTo>
                  <a:pt x="3406537" y="898846"/>
                </a:lnTo>
                <a:lnTo>
                  <a:pt x="3369200" y="837761"/>
                </a:lnTo>
                <a:lnTo>
                  <a:pt x="3329450" y="778199"/>
                </a:lnTo>
                <a:lnTo>
                  <a:pt x="3287287" y="720416"/>
                </a:lnTo>
                <a:lnTo>
                  <a:pt x="3242965" y="664283"/>
                </a:lnTo>
                <a:lnTo>
                  <a:pt x="3196230" y="610055"/>
                </a:lnTo>
                <a:lnTo>
                  <a:pt x="3147463" y="557606"/>
                </a:lnTo>
                <a:lnTo>
                  <a:pt x="3096665" y="507061"/>
                </a:lnTo>
                <a:lnTo>
                  <a:pt x="3043707" y="458548"/>
                </a:lnTo>
                <a:lnTo>
                  <a:pt x="2988971" y="412194"/>
                </a:lnTo>
                <a:lnTo>
                  <a:pt x="2932204" y="367872"/>
                </a:lnTo>
                <a:lnTo>
                  <a:pt x="2873658" y="325710"/>
                </a:lnTo>
                <a:lnTo>
                  <a:pt x="2813335" y="285833"/>
                </a:lnTo>
                <a:lnTo>
                  <a:pt x="2751360" y="248368"/>
                </a:lnTo>
                <a:lnTo>
                  <a:pt x="2687735" y="213190"/>
                </a:lnTo>
                <a:lnTo>
                  <a:pt x="2622586" y="180425"/>
                </a:lnTo>
                <a:lnTo>
                  <a:pt x="2555912" y="150200"/>
                </a:lnTo>
                <a:lnTo>
                  <a:pt x="2487715" y="122642"/>
                </a:lnTo>
                <a:lnTo>
                  <a:pt x="2418248" y="97623"/>
                </a:lnTo>
                <a:lnTo>
                  <a:pt x="2347511" y="75272"/>
                </a:lnTo>
                <a:lnTo>
                  <a:pt x="2275503" y="55714"/>
                </a:lnTo>
                <a:lnTo>
                  <a:pt x="2202353" y="39078"/>
                </a:lnTo>
                <a:lnTo>
                  <a:pt x="2128060" y="25235"/>
                </a:lnTo>
                <a:lnTo>
                  <a:pt x="2052751" y="14440"/>
                </a:lnTo>
                <a:lnTo>
                  <a:pt x="2014779" y="10123"/>
                </a:lnTo>
                <a:lnTo>
                  <a:pt x="1976553" y="6567"/>
                </a:lnTo>
                <a:lnTo>
                  <a:pt x="1938073" y="3773"/>
                </a:lnTo>
                <a:lnTo>
                  <a:pt x="1899339" y="1868"/>
                </a:lnTo>
                <a:lnTo>
                  <a:pt x="1860478" y="598"/>
                </a:lnTo>
                <a:lnTo>
                  <a:pt x="1821363" y="21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768672" y="5203856"/>
            <a:ext cx="514292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dirty="0"/>
          </a:p>
          <a:p>
            <a:endParaRPr lang="ru-RU" sz="4400" dirty="0"/>
          </a:p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Лотос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4400" dirty="0">
                <a:solidFill>
                  <a:schemeClr val="bg1"/>
                </a:solidFill>
              </a:rPr>
              <a:t>- </a:t>
            </a:r>
            <a:r>
              <a:rPr lang="ru-RU" sz="6600" dirty="0">
                <a:solidFill>
                  <a:schemeClr val="bg1"/>
                </a:solidFill>
              </a:rPr>
              <a:t>5</a:t>
            </a:r>
          </a:p>
          <a:p>
            <a:endParaRPr lang="ru-RU" sz="4400" dirty="0"/>
          </a:p>
          <a:p>
            <a:endParaRPr lang="ru-RU" sz="4400" dirty="0"/>
          </a:p>
          <a:p>
            <a:endParaRPr lang="ru-RU" sz="4400" dirty="0"/>
          </a:p>
        </p:txBody>
      </p:sp>
      <p:sp>
        <p:nvSpPr>
          <p:cNvPr id="22" name="object 27"/>
          <p:cNvSpPr/>
          <p:nvPr/>
        </p:nvSpPr>
        <p:spPr>
          <a:xfrm>
            <a:off x="12150967" y="4230300"/>
            <a:ext cx="6927365" cy="1947111"/>
          </a:xfrm>
          <a:custGeom>
            <a:avLst/>
            <a:gdLst/>
            <a:ahLst/>
            <a:cxnLst/>
            <a:rect l="l" t="t" r="r" b="b"/>
            <a:pathLst>
              <a:path w="3643630" h="3546475">
                <a:moveTo>
                  <a:pt x="1821363" y="217"/>
                </a:moveTo>
                <a:lnTo>
                  <a:pt x="1782248" y="598"/>
                </a:lnTo>
                <a:lnTo>
                  <a:pt x="1743387" y="1868"/>
                </a:lnTo>
                <a:lnTo>
                  <a:pt x="1704653" y="3773"/>
                </a:lnTo>
                <a:lnTo>
                  <a:pt x="1666173" y="6567"/>
                </a:lnTo>
                <a:lnTo>
                  <a:pt x="1627947" y="10123"/>
                </a:lnTo>
                <a:lnTo>
                  <a:pt x="1589975" y="14440"/>
                </a:lnTo>
                <a:lnTo>
                  <a:pt x="1552130" y="19393"/>
                </a:lnTo>
                <a:lnTo>
                  <a:pt x="1477329" y="31839"/>
                </a:lnTo>
                <a:lnTo>
                  <a:pt x="1403671" y="47079"/>
                </a:lnTo>
                <a:lnTo>
                  <a:pt x="1331028" y="65112"/>
                </a:lnTo>
                <a:lnTo>
                  <a:pt x="1259656" y="86067"/>
                </a:lnTo>
                <a:lnTo>
                  <a:pt x="1189554" y="109688"/>
                </a:lnTo>
                <a:lnTo>
                  <a:pt x="1120722" y="136103"/>
                </a:lnTo>
                <a:lnTo>
                  <a:pt x="1053413" y="165059"/>
                </a:lnTo>
                <a:lnTo>
                  <a:pt x="987375" y="196427"/>
                </a:lnTo>
                <a:lnTo>
                  <a:pt x="922988" y="230462"/>
                </a:lnTo>
                <a:lnTo>
                  <a:pt x="860124" y="266783"/>
                </a:lnTo>
                <a:lnTo>
                  <a:pt x="799039" y="305517"/>
                </a:lnTo>
                <a:lnTo>
                  <a:pt x="739604" y="346537"/>
                </a:lnTo>
                <a:lnTo>
                  <a:pt x="681948" y="389716"/>
                </a:lnTo>
                <a:lnTo>
                  <a:pt x="626196" y="435054"/>
                </a:lnTo>
                <a:lnTo>
                  <a:pt x="572223" y="482551"/>
                </a:lnTo>
                <a:lnTo>
                  <a:pt x="520408" y="532079"/>
                </a:lnTo>
                <a:lnTo>
                  <a:pt x="470625" y="583513"/>
                </a:lnTo>
                <a:lnTo>
                  <a:pt x="422874" y="636979"/>
                </a:lnTo>
                <a:lnTo>
                  <a:pt x="377282" y="692095"/>
                </a:lnTo>
                <a:lnTo>
                  <a:pt x="334104" y="749117"/>
                </a:lnTo>
                <a:lnTo>
                  <a:pt x="293084" y="807789"/>
                </a:lnTo>
                <a:lnTo>
                  <a:pt x="254477" y="868113"/>
                </a:lnTo>
                <a:lnTo>
                  <a:pt x="218409" y="930087"/>
                </a:lnTo>
                <a:lnTo>
                  <a:pt x="184755" y="993459"/>
                </a:lnTo>
                <a:lnTo>
                  <a:pt x="153768" y="1058354"/>
                </a:lnTo>
                <a:lnTo>
                  <a:pt x="125321" y="1124646"/>
                </a:lnTo>
                <a:lnTo>
                  <a:pt x="99667" y="1192336"/>
                </a:lnTo>
                <a:lnTo>
                  <a:pt x="76681" y="1261168"/>
                </a:lnTo>
                <a:lnTo>
                  <a:pt x="56616" y="1331270"/>
                </a:lnTo>
                <a:lnTo>
                  <a:pt x="39471" y="1402388"/>
                </a:lnTo>
                <a:lnTo>
                  <a:pt x="25247" y="1474650"/>
                </a:lnTo>
                <a:lnTo>
                  <a:pt x="14199" y="1547927"/>
                </a:lnTo>
                <a:lnTo>
                  <a:pt x="6071" y="1622220"/>
                </a:lnTo>
                <a:lnTo>
                  <a:pt x="1245" y="1697275"/>
                </a:lnTo>
                <a:lnTo>
                  <a:pt x="-405" y="1773219"/>
                </a:lnTo>
                <a:lnTo>
                  <a:pt x="-24" y="1811318"/>
                </a:lnTo>
                <a:lnTo>
                  <a:pt x="3277" y="1886754"/>
                </a:lnTo>
                <a:lnTo>
                  <a:pt x="9754" y="1961428"/>
                </a:lnTo>
                <a:lnTo>
                  <a:pt x="19406" y="2035213"/>
                </a:lnTo>
                <a:lnTo>
                  <a:pt x="31978" y="2107982"/>
                </a:lnTo>
                <a:lnTo>
                  <a:pt x="47726" y="2179736"/>
                </a:lnTo>
                <a:lnTo>
                  <a:pt x="66267" y="2250346"/>
                </a:lnTo>
                <a:lnTo>
                  <a:pt x="87857" y="2319940"/>
                </a:lnTo>
                <a:lnTo>
                  <a:pt x="112113" y="2388137"/>
                </a:lnTo>
                <a:lnTo>
                  <a:pt x="139163" y="2455065"/>
                </a:lnTo>
                <a:lnTo>
                  <a:pt x="168881" y="2520722"/>
                </a:lnTo>
                <a:lnTo>
                  <a:pt x="201265" y="2584855"/>
                </a:lnTo>
                <a:lnTo>
                  <a:pt x="236189" y="2647592"/>
                </a:lnTo>
                <a:lnTo>
                  <a:pt x="273526" y="2708677"/>
                </a:lnTo>
                <a:lnTo>
                  <a:pt x="313276" y="2768239"/>
                </a:lnTo>
                <a:lnTo>
                  <a:pt x="355439" y="2826022"/>
                </a:lnTo>
                <a:lnTo>
                  <a:pt x="399761" y="2882155"/>
                </a:lnTo>
                <a:lnTo>
                  <a:pt x="446496" y="2936510"/>
                </a:lnTo>
                <a:lnTo>
                  <a:pt x="495262" y="2988832"/>
                </a:lnTo>
                <a:lnTo>
                  <a:pt x="546061" y="3039377"/>
                </a:lnTo>
                <a:lnTo>
                  <a:pt x="599019" y="3087890"/>
                </a:lnTo>
                <a:lnTo>
                  <a:pt x="653754" y="3134244"/>
                </a:lnTo>
                <a:lnTo>
                  <a:pt x="710522" y="3178565"/>
                </a:lnTo>
                <a:lnTo>
                  <a:pt x="769068" y="3220728"/>
                </a:lnTo>
                <a:lnTo>
                  <a:pt x="829391" y="3260605"/>
                </a:lnTo>
                <a:lnTo>
                  <a:pt x="891365" y="3298196"/>
                </a:lnTo>
                <a:lnTo>
                  <a:pt x="954991" y="3333248"/>
                </a:lnTo>
                <a:lnTo>
                  <a:pt x="1020140" y="3366013"/>
                </a:lnTo>
                <a:lnTo>
                  <a:pt x="1086814" y="3396238"/>
                </a:lnTo>
                <a:lnTo>
                  <a:pt x="1155011" y="3423923"/>
                </a:lnTo>
                <a:lnTo>
                  <a:pt x="1224478" y="3448815"/>
                </a:lnTo>
                <a:lnTo>
                  <a:pt x="1295215" y="3471166"/>
                </a:lnTo>
                <a:lnTo>
                  <a:pt x="1367222" y="3490724"/>
                </a:lnTo>
                <a:lnTo>
                  <a:pt x="1440373" y="3507360"/>
                </a:lnTo>
                <a:lnTo>
                  <a:pt x="1514666" y="3521203"/>
                </a:lnTo>
                <a:lnTo>
                  <a:pt x="1589975" y="3532125"/>
                </a:lnTo>
                <a:lnTo>
                  <a:pt x="1627947" y="3536315"/>
                </a:lnTo>
                <a:lnTo>
                  <a:pt x="1666173" y="3539871"/>
                </a:lnTo>
                <a:lnTo>
                  <a:pt x="1704653" y="3542665"/>
                </a:lnTo>
                <a:lnTo>
                  <a:pt x="1743387" y="3544697"/>
                </a:lnTo>
                <a:lnTo>
                  <a:pt x="1782248" y="3545840"/>
                </a:lnTo>
                <a:lnTo>
                  <a:pt x="1821363" y="3546221"/>
                </a:lnTo>
                <a:lnTo>
                  <a:pt x="1860478" y="3545840"/>
                </a:lnTo>
                <a:lnTo>
                  <a:pt x="1899339" y="3544697"/>
                </a:lnTo>
                <a:lnTo>
                  <a:pt x="1938073" y="3542665"/>
                </a:lnTo>
                <a:lnTo>
                  <a:pt x="1976553" y="3539871"/>
                </a:lnTo>
                <a:lnTo>
                  <a:pt x="2014779" y="3536315"/>
                </a:lnTo>
                <a:lnTo>
                  <a:pt x="2052751" y="3532125"/>
                </a:lnTo>
                <a:lnTo>
                  <a:pt x="2090596" y="3527045"/>
                </a:lnTo>
                <a:lnTo>
                  <a:pt x="2165397" y="3514726"/>
                </a:lnTo>
                <a:lnTo>
                  <a:pt x="2239055" y="3499359"/>
                </a:lnTo>
                <a:lnTo>
                  <a:pt x="2311698" y="3481326"/>
                </a:lnTo>
                <a:lnTo>
                  <a:pt x="2383070" y="3460371"/>
                </a:lnTo>
                <a:lnTo>
                  <a:pt x="2453172" y="3436750"/>
                </a:lnTo>
                <a:lnTo>
                  <a:pt x="2522004" y="3410335"/>
                </a:lnTo>
                <a:lnTo>
                  <a:pt x="2589440" y="3381506"/>
                </a:lnTo>
                <a:lnTo>
                  <a:pt x="2655351" y="3350011"/>
                </a:lnTo>
                <a:lnTo>
                  <a:pt x="2719738" y="3315976"/>
                </a:lnTo>
                <a:lnTo>
                  <a:pt x="2782602" y="3279655"/>
                </a:lnTo>
                <a:lnTo>
                  <a:pt x="2843687" y="3240921"/>
                </a:lnTo>
                <a:lnTo>
                  <a:pt x="2903122" y="3199901"/>
                </a:lnTo>
                <a:lnTo>
                  <a:pt x="2960778" y="3156722"/>
                </a:lnTo>
                <a:lnTo>
                  <a:pt x="3016530" y="3111384"/>
                </a:lnTo>
                <a:lnTo>
                  <a:pt x="3070503" y="3063887"/>
                </a:lnTo>
                <a:lnTo>
                  <a:pt x="3122318" y="3014359"/>
                </a:lnTo>
                <a:lnTo>
                  <a:pt x="3172101" y="2962925"/>
                </a:lnTo>
                <a:lnTo>
                  <a:pt x="3219852" y="2909586"/>
                </a:lnTo>
                <a:lnTo>
                  <a:pt x="3265443" y="2854343"/>
                </a:lnTo>
                <a:lnTo>
                  <a:pt x="3308622" y="2797321"/>
                </a:lnTo>
                <a:lnTo>
                  <a:pt x="3349642" y="2738649"/>
                </a:lnTo>
                <a:lnTo>
                  <a:pt x="3388249" y="2678325"/>
                </a:lnTo>
                <a:lnTo>
                  <a:pt x="3424316" y="2616351"/>
                </a:lnTo>
                <a:lnTo>
                  <a:pt x="3457971" y="2552979"/>
                </a:lnTo>
                <a:lnTo>
                  <a:pt x="3488958" y="2488084"/>
                </a:lnTo>
                <a:lnTo>
                  <a:pt x="3517405" y="2421792"/>
                </a:lnTo>
                <a:lnTo>
                  <a:pt x="3543058" y="2354102"/>
                </a:lnTo>
                <a:lnTo>
                  <a:pt x="3566045" y="2285270"/>
                </a:lnTo>
                <a:lnTo>
                  <a:pt x="3586110" y="2215168"/>
                </a:lnTo>
                <a:lnTo>
                  <a:pt x="3603255" y="2144050"/>
                </a:lnTo>
                <a:lnTo>
                  <a:pt x="3617479" y="2071788"/>
                </a:lnTo>
                <a:lnTo>
                  <a:pt x="3628527" y="1998511"/>
                </a:lnTo>
                <a:lnTo>
                  <a:pt x="3636655" y="1924218"/>
                </a:lnTo>
                <a:lnTo>
                  <a:pt x="3641481" y="1849163"/>
                </a:lnTo>
                <a:lnTo>
                  <a:pt x="3643132" y="1773219"/>
                </a:lnTo>
                <a:lnTo>
                  <a:pt x="3642751" y="1735120"/>
                </a:lnTo>
                <a:lnTo>
                  <a:pt x="3639449" y="1659684"/>
                </a:lnTo>
                <a:lnTo>
                  <a:pt x="3632972" y="1585010"/>
                </a:lnTo>
                <a:lnTo>
                  <a:pt x="3623447" y="1511225"/>
                </a:lnTo>
                <a:lnTo>
                  <a:pt x="3610748" y="1438455"/>
                </a:lnTo>
                <a:lnTo>
                  <a:pt x="3595000" y="1366702"/>
                </a:lnTo>
                <a:lnTo>
                  <a:pt x="3576459" y="1296092"/>
                </a:lnTo>
                <a:lnTo>
                  <a:pt x="3554869" y="1226625"/>
                </a:lnTo>
                <a:lnTo>
                  <a:pt x="3530613" y="1158300"/>
                </a:lnTo>
                <a:lnTo>
                  <a:pt x="3503562" y="1091373"/>
                </a:lnTo>
                <a:lnTo>
                  <a:pt x="3473845" y="1025716"/>
                </a:lnTo>
                <a:lnTo>
                  <a:pt x="3441461" y="961582"/>
                </a:lnTo>
                <a:lnTo>
                  <a:pt x="3406537" y="898846"/>
                </a:lnTo>
                <a:lnTo>
                  <a:pt x="3369200" y="837761"/>
                </a:lnTo>
                <a:lnTo>
                  <a:pt x="3329450" y="778199"/>
                </a:lnTo>
                <a:lnTo>
                  <a:pt x="3287287" y="720416"/>
                </a:lnTo>
                <a:lnTo>
                  <a:pt x="3242965" y="664283"/>
                </a:lnTo>
                <a:lnTo>
                  <a:pt x="3196230" y="610055"/>
                </a:lnTo>
                <a:lnTo>
                  <a:pt x="3147463" y="557606"/>
                </a:lnTo>
                <a:lnTo>
                  <a:pt x="3096665" y="507061"/>
                </a:lnTo>
                <a:lnTo>
                  <a:pt x="3043707" y="458548"/>
                </a:lnTo>
                <a:lnTo>
                  <a:pt x="2988971" y="412194"/>
                </a:lnTo>
                <a:lnTo>
                  <a:pt x="2932204" y="367872"/>
                </a:lnTo>
                <a:lnTo>
                  <a:pt x="2873658" y="325710"/>
                </a:lnTo>
                <a:lnTo>
                  <a:pt x="2813335" y="285833"/>
                </a:lnTo>
                <a:lnTo>
                  <a:pt x="2751360" y="248368"/>
                </a:lnTo>
                <a:lnTo>
                  <a:pt x="2687735" y="213190"/>
                </a:lnTo>
                <a:lnTo>
                  <a:pt x="2622586" y="180425"/>
                </a:lnTo>
                <a:lnTo>
                  <a:pt x="2555912" y="150200"/>
                </a:lnTo>
                <a:lnTo>
                  <a:pt x="2487715" y="122642"/>
                </a:lnTo>
                <a:lnTo>
                  <a:pt x="2418248" y="97623"/>
                </a:lnTo>
                <a:lnTo>
                  <a:pt x="2347511" y="75272"/>
                </a:lnTo>
                <a:lnTo>
                  <a:pt x="2275503" y="55714"/>
                </a:lnTo>
                <a:lnTo>
                  <a:pt x="2202353" y="39078"/>
                </a:lnTo>
                <a:lnTo>
                  <a:pt x="2128060" y="25235"/>
                </a:lnTo>
                <a:lnTo>
                  <a:pt x="2052751" y="14440"/>
                </a:lnTo>
                <a:lnTo>
                  <a:pt x="2014779" y="10123"/>
                </a:lnTo>
                <a:lnTo>
                  <a:pt x="1976553" y="6567"/>
                </a:lnTo>
                <a:lnTo>
                  <a:pt x="1938073" y="3773"/>
                </a:lnTo>
                <a:lnTo>
                  <a:pt x="1899339" y="1868"/>
                </a:lnTo>
                <a:lnTo>
                  <a:pt x="1860478" y="598"/>
                </a:lnTo>
                <a:lnTo>
                  <a:pt x="1821363" y="21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</a:t>
            </a:r>
            <a:endParaRPr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185650" y="3444875"/>
            <a:ext cx="70866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/>
          </a:p>
          <a:p>
            <a:pPr algn="ctr"/>
            <a:endParaRPr lang="ru-RU" sz="3600" dirty="0"/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Федеральные торговые сети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более </a:t>
            </a:r>
            <a:r>
              <a:rPr lang="ru-RU" sz="6600" dirty="0" smtClean="0">
                <a:solidFill>
                  <a:schemeClr val="bg1"/>
                </a:solidFill>
              </a:rPr>
              <a:t>400</a:t>
            </a:r>
            <a:endParaRPr lang="ru-RU" sz="6600" dirty="0">
              <a:solidFill>
                <a:schemeClr val="bg1"/>
              </a:solidFill>
            </a:endParaRPr>
          </a:p>
          <a:p>
            <a:pPr algn="ctr"/>
            <a:endParaRPr lang="ru-RU" sz="3600" dirty="0"/>
          </a:p>
          <a:p>
            <a:pPr algn="ctr"/>
            <a:endParaRPr lang="ru-RU" sz="3600" dirty="0"/>
          </a:p>
          <a:p>
            <a:pPr algn="ctr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7305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Схема 41"/>
          <p:cNvGraphicFramePr/>
          <p:nvPr>
            <p:extLst>
              <p:ext uri="{D42A27DB-BD31-4B8C-83A1-F6EECF244321}">
                <p14:modId xmlns:p14="http://schemas.microsoft.com/office/powerpoint/2010/main" val="872112169"/>
              </p:ext>
            </p:extLst>
          </p:nvPr>
        </p:nvGraphicFramePr>
        <p:xfrm>
          <a:off x="719386" y="230600"/>
          <a:ext cx="17245321" cy="108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4" name="Схема 43">
            <a:extLst>
              <a:ext uri="{FF2B5EF4-FFF2-40B4-BE49-F238E27FC236}">
                <a16:creationId xmlns="" xmlns:a16="http://schemas.microsoft.com/office/drawing/2014/main" id="{BD96C91F-5830-4A9F-96B3-D1464F3DF7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893384"/>
              </p:ext>
            </p:extLst>
          </p:nvPr>
        </p:nvGraphicFramePr>
        <p:xfrm>
          <a:off x="798123" y="2149475"/>
          <a:ext cx="18364840" cy="7981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45" name="Группа 44"/>
          <p:cNvGrpSpPr/>
          <p:nvPr/>
        </p:nvGrpSpPr>
        <p:grpSpPr>
          <a:xfrm>
            <a:off x="2386880" y="361013"/>
            <a:ext cx="17717220" cy="1473959"/>
            <a:chOff x="322301" y="-3057780"/>
            <a:chExt cx="12877022" cy="4224824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1037662" y="0"/>
              <a:ext cx="12161661" cy="116704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Прямоугольник 46"/>
            <p:cNvSpPr/>
            <p:nvPr/>
          </p:nvSpPr>
          <p:spPr>
            <a:xfrm>
              <a:off x="322301" y="-3057780"/>
              <a:ext cx="12161661" cy="24775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b" anchorCtr="0">
              <a:noAutofit/>
            </a:bodyPr>
            <a:lstStyle/>
            <a:p>
              <a:pPr lvl="0" algn="just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400" dirty="0">
                  <a:ln>
                    <a:solidFill>
                      <a:srgbClr val="FFC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Фермерские уголки – решение ключевых проблем:</a:t>
              </a:r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7537450" y="2593280"/>
            <a:ext cx="11201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/>
              <a:t>СЛОЖНОСТИ В ПРИОБРЕТЕНИИ КАЧЕСТВЕННОЙ ПРОДУКЦИИ МЕСТНЫХ СЕЛЬХОЗПРОИЗВОДИТЕЛЕЙ ПО ДОСТУПНЫМ </a:t>
            </a:r>
            <a:r>
              <a:rPr lang="ru-RU" sz="2800" b="1" dirty="0" smtClean="0"/>
              <a:t>ЦЕНАМ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ru-RU" sz="2800" b="1" dirty="0" smtClean="0"/>
              <a:t>В ШАГОВОЙ ДОСТУПНОСТИ (У ДОМА)</a:t>
            </a:r>
            <a:endParaRPr lang="ru-RU" sz="2800" b="1" dirty="0"/>
          </a:p>
        </p:txBody>
      </p:sp>
      <p:cxnSp>
        <p:nvCxnSpPr>
          <p:cNvPr id="57" name="Прямая соединительная линия 56"/>
          <p:cNvCxnSpPr>
            <a:endCxn id="46" idx="3"/>
          </p:cNvCxnSpPr>
          <p:nvPr/>
        </p:nvCxnSpPr>
        <p:spPr>
          <a:xfrm>
            <a:off x="0" y="1585913"/>
            <a:ext cx="20104100" cy="4548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36650" y="2530475"/>
            <a:ext cx="4961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Потребители – жители области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2450" y="5708789"/>
            <a:ext cx="4961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Фермеры</a:t>
            </a:r>
            <a:endParaRPr lang="ru-RU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84250" y="8604389"/>
            <a:ext cx="4961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Торговые сети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48994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69764" y="1049105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3250" y="15875"/>
            <a:ext cx="19118835" cy="14285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4800" kern="12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«ФЕРМЕРСКИЕ УГОЛКИ», </a:t>
            </a:r>
            <a:r>
              <a:rPr lang="en-US" sz="4800" kern="12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4800" kern="12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400" kern="12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разработка ритейл-бренда «фермерский  уголок»</a:t>
            </a:r>
            <a:endParaRPr lang="ru-RU" sz="4800" kern="1200" dirty="0">
              <a:ln>
                <a:solidFill>
                  <a:srgbClr val="FFC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89407" y="3651199"/>
            <a:ext cx="11422635" cy="720000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wrap="square" lIns="0" tIns="12700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200" b="1" dirty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СОДЕРЖАНИЕ ГАЙДБУКА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ru-RU" sz="1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78105">
              <a:lnSpc>
                <a:spcPct val="100000"/>
              </a:lnSpc>
              <a:tabLst>
                <a:tab pos="798830" algn="l"/>
              </a:tabLst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12700" marR="611505"/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611505"/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611505"/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611505"/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611505"/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611505"/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611505"/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611505"/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611505"/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611505"/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611505"/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611505"/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611505">
              <a:lnSpc>
                <a:spcPct val="100000"/>
              </a:lnSpc>
            </a:pPr>
            <a:endParaRPr sz="1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04779" y="1801682"/>
            <a:ext cx="16272271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400" spc="-30" dirty="0">
                <a:latin typeface="Arial" panose="020B0604020202020204" pitchFamily="34" charset="0"/>
                <a:cs typeface="Arial" panose="020B0604020202020204" pitchFamily="34" charset="0"/>
              </a:rPr>
              <a:t>Результатом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 работы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 является</a:t>
            </a:r>
            <a:r>
              <a:rPr sz="2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5" dirty="0">
                <a:latin typeface="Arial" panose="020B0604020202020204" pitchFamily="34" charset="0"/>
                <a:cs typeface="Arial" panose="020B0604020202020204" pitchFamily="34" charset="0"/>
              </a:rPr>
              <a:t>готовая</a:t>
            </a:r>
            <a:r>
              <a:rPr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концепция</a:t>
            </a:r>
            <a:r>
              <a:rPr sz="24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оформления</a:t>
            </a:r>
            <a:r>
              <a:rPr sz="240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ритейл-пространства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включающая в себя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архитектурно-планировочные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решения,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визуальной идентификации </a:t>
            </a:r>
            <a:r>
              <a:rPr sz="2400" spc="-5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бренда, техническая детализация конструктивных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технологических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элементов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бренда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sz="2400" b="1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ритейл</a:t>
            </a:r>
            <a:r>
              <a:rPr lang="ru-RU" sz="24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2400" b="1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пространства</a:t>
            </a:r>
            <a:r>
              <a:rPr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2400" b="1" spc="-20" dirty="0">
                <a:latin typeface="Arial" panose="020B0604020202020204" pitchFamily="34" charset="0"/>
                <a:cs typeface="Arial" panose="020B0604020202020204" pitchFamily="34" charset="0"/>
              </a:rPr>
              <a:t>которая </a:t>
            </a:r>
            <a:r>
              <a:rPr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благодаря проработанным </a:t>
            </a:r>
            <a:r>
              <a:rPr sz="2400" b="1" spc="-10" dirty="0" err="1">
                <a:latin typeface="Arial" panose="020B0604020202020204" pitchFamily="34" charset="0"/>
                <a:cs typeface="Arial" panose="020B0604020202020204" pitchFamily="34" charset="0"/>
              </a:rPr>
              <a:t>точкам</a:t>
            </a:r>
            <a:r>
              <a:rPr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контакта</a:t>
            </a:r>
            <a:r>
              <a:rPr sz="2400" b="1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созда</a:t>
            </a:r>
            <a:r>
              <a:rPr lang="ru-RU"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24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т </a:t>
            </a:r>
            <a:r>
              <a:rPr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привязанность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sz="2400" b="1" spc="-5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потребителя.</a:t>
            </a:r>
            <a:r>
              <a:rPr sz="24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3250" y="1736446"/>
            <a:ext cx="2645483" cy="14798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98700"/>
              </a:lnSpc>
              <a:spcBef>
                <a:spcPts val="135"/>
              </a:spcBef>
            </a:pPr>
            <a:r>
              <a:rPr sz="320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Цель  разработки  гайдбука</a:t>
            </a:r>
          </a:p>
        </p:txBody>
      </p:sp>
      <p:sp>
        <p:nvSpPr>
          <p:cNvPr id="12" name="object 12"/>
          <p:cNvSpPr/>
          <p:nvPr/>
        </p:nvSpPr>
        <p:spPr>
          <a:xfrm>
            <a:off x="437399" y="1692275"/>
            <a:ext cx="19284685" cy="1773144"/>
          </a:xfrm>
          <a:custGeom>
            <a:avLst/>
            <a:gdLst/>
            <a:ahLst/>
            <a:cxnLst/>
            <a:rect l="l" t="t" r="r" b="b"/>
            <a:pathLst>
              <a:path w="15535910" h="2057400">
                <a:moveTo>
                  <a:pt x="-5" y="2057583"/>
                </a:moveTo>
                <a:lnTo>
                  <a:pt x="15535257" y="2057583"/>
                </a:lnTo>
                <a:lnTo>
                  <a:pt x="15535257" y="235"/>
                </a:lnTo>
                <a:lnTo>
                  <a:pt x="-5" y="235"/>
                </a:lnTo>
                <a:lnTo>
                  <a:pt x="-5" y="2057583"/>
                </a:lnTo>
                <a:close/>
              </a:path>
            </a:pathLst>
          </a:custGeom>
          <a:ln w="28955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4301" y="3673475"/>
            <a:ext cx="2646812" cy="498288"/>
          </a:xfrm>
          <a:prstGeom prst="rect">
            <a:avLst/>
          </a:prstGeom>
        </p:spPr>
      </p:pic>
      <p:cxnSp>
        <p:nvCxnSpPr>
          <p:cNvPr id="33" name="Прямая соединительная линия 32"/>
          <p:cNvCxnSpPr/>
          <p:nvPr/>
        </p:nvCxnSpPr>
        <p:spPr>
          <a:xfrm>
            <a:off x="0" y="1539875"/>
            <a:ext cx="19961087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098" name="Picture 2" descr="C:\Users\zavyalova\AppData\Local\Microsoft\Windows\Temporary Internet Files\Content.Outlook\6HTT0UC8\PHOTO-2022-09-20-13-58-02 (3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5" t="1569" r="11241" b="60"/>
          <a:stretch/>
        </p:blipFill>
        <p:spPr bwMode="auto">
          <a:xfrm>
            <a:off x="298450" y="4321440"/>
            <a:ext cx="7696200" cy="644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/>
          <p:cNvPicPr/>
          <p:nvPr/>
        </p:nvPicPr>
        <p:blipFill rotWithShape="1">
          <a:blip r:embed="rId4"/>
          <a:srcRect l="24528" t="39278" r="56073" b="54109"/>
          <a:stretch/>
        </p:blipFill>
        <p:spPr bwMode="auto">
          <a:xfrm>
            <a:off x="437399" y="4453478"/>
            <a:ext cx="3055232" cy="6888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2" descr="https://avatars.mds.yandex.net/get-altay/2804357/2a000001735341858b33014919b01683366a/XXL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23" b="45377"/>
          <a:stretch/>
        </p:blipFill>
        <p:spPr bwMode="auto">
          <a:xfrm>
            <a:off x="4946650" y="6269738"/>
            <a:ext cx="2590800" cy="16001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8803058" y="4700078"/>
            <a:ext cx="1096543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>
              <a:lnSpc>
                <a:spcPct val="100000"/>
              </a:lnSpc>
              <a:buClr>
                <a:schemeClr val="accent6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2300" spc="-15" dirty="0">
                <a:latin typeface="Arial" panose="020B0604020202020204" pitchFamily="34" charset="0"/>
                <a:cs typeface="Arial" panose="020B0604020202020204" pitchFamily="34" charset="0"/>
              </a:rPr>
              <a:t>Логотип</a:t>
            </a:r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2071370" indent="-342900">
              <a:lnSpc>
                <a:spcPct val="100000"/>
              </a:lnSpc>
              <a:buClr>
                <a:schemeClr val="accent6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2300" spc="-10" dirty="0">
                <a:latin typeface="Arial" panose="020B0604020202020204" pitchFamily="34" charset="0"/>
                <a:cs typeface="Arial" panose="020B0604020202020204" pitchFamily="34" charset="0"/>
              </a:rPr>
              <a:t>Цветовая палитра </a:t>
            </a:r>
            <a:r>
              <a:rPr lang="ru-RU" sz="2300" spc="-4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55600" marR="2071370" indent="-342900">
              <a:lnSpc>
                <a:spcPct val="100000"/>
              </a:lnSpc>
              <a:buClr>
                <a:schemeClr val="accent6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2300" spc="-10" dirty="0">
                <a:latin typeface="Arial" panose="020B0604020202020204" pitchFamily="34" charset="0"/>
                <a:cs typeface="Arial" panose="020B0604020202020204" pitchFamily="34" charset="0"/>
              </a:rPr>
              <a:t>Шрифты</a:t>
            </a:r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buClr>
                <a:schemeClr val="accent6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Внутренняя</a:t>
            </a:r>
            <a:r>
              <a:rPr lang="ru-RU" sz="23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spc="-10" dirty="0">
                <a:latin typeface="Arial" panose="020B0604020202020204" pitchFamily="34" charset="0"/>
                <a:cs typeface="Arial" panose="020B0604020202020204" pitchFamily="34" charset="0"/>
              </a:rPr>
              <a:t>навигация  </a:t>
            </a:r>
            <a:r>
              <a:rPr lang="ru-RU" sz="2300" spc="-5" dirty="0">
                <a:latin typeface="Arial" panose="020B0604020202020204" pitchFamily="34" charset="0"/>
                <a:cs typeface="Arial" panose="020B0604020202020204" pitchFamily="34" charset="0"/>
              </a:rPr>
              <a:t>(информационные таблички, ценники, </a:t>
            </a:r>
            <a:r>
              <a:rPr lang="ru-RU" sz="2300" spc="-4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spc="-10" dirty="0">
                <a:latin typeface="Arial" panose="020B0604020202020204" pitchFamily="34" charset="0"/>
                <a:cs typeface="Arial" panose="020B0604020202020204" pitchFamily="34" charset="0"/>
              </a:rPr>
              <a:t>постеры)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79831" y="6767438"/>
            <a:ext cx="11232211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6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2300" spc="-15" dirty="0">
                <a:latin typeface="Arial" panose="020B0604020202020204" pitchFamily="34" charset="0"/>
                <a:cs typeface="Arial" panose="020B0604020202020204" pitchFamily="34" charset="0"/>
              </a:rPr>
              <a:t>Вывеска</a:t>
            </a:r>
            <a:r>
              <a:rPr lang="ru-RU" sz="2300" spc="-10" dirty="0">
                <a:latin typeface="Arial" panose="020B0604020202020204" pitchFamily="34" charset="0"/>
                <a:cs typeface="Arial" panose="020B0604020202020204" pitchFamily="34" charset="0"/>
              </a:rPr>
              <a:t> (пропорции, размеры, материалы, правила </a:t>
            </a:r>
            <a:r>
              <a:rPr lang="ru-RU" sz="23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размещения).  </a:t>
            </a:r>
            <a:r>
              <a:rPr lang="ru-RU" sz="2300" spc="-10" dirty="0">
                <a:latin typeface="Arial" panose="020B0604020202020204" pitchFamily="34" charset="0"/>
                <a:cs typeface="Arial" panose="020B0604020202020204" pitchFamily="34" charset="0"/>
              </a:rPr>
              <a:t>Планировочные </a:t>
            </a:r>
            <a:r>
              <a:rPr lang="ru-RU" sz="23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решения:</a:t>
            </a:r>
            <a:endParaRPr lang="ru-RU" sz="23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300" spc="-10" dirty="0">
                <a:latin typeface="Arial" panose="020B0604020202020204" pitchFamily="34" charset="0"/>
                <a:cs typeface="Arial" panose="020B0604020202020204" pitchFamily="34" charset="0"/>
              </a:rPr>
              <a:t>«Фермерский  уголок» по  периметру торгового зала</a:t>
            </a:r>
          </a:p>
          <a:p>
            <a:pPr algn="just"/>
            <a:r>
              <a:rPr lang="ru-RU" sz="2300" spc="-10" dirty="0">
                <a:latin typeface="Arial" panose="020B0604020202020204" pitchFamily="34" charset="0"/>
                <a:cs typeface="Arial" panose="020B0604020202020204" pitchFamily="34" charset="0"/>
              </a:rPr>
              <a:t>«Фермерский  уголок» в центре  торгового зала</a:t>
            </a:r>
          </a:p>
          <a:p>
            <a:pPr marL="342900" indent="-342900" algn="just">
              <a:buClr>
                <a:schemeClr val="accent6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2300" spc="-15" dirty="0">
                <a:latin typeface="Arial" panose="020B0604020202020204" pitchFamily="34" charset="0"/>
                <a:cs typeface="Arial" panose="020B0604020202020204" pitchFamily="34" charset="0"/>
              </a:rPr>
              <a:t>Архитектурный проект  планировочных </a:t>
            </a:r>
            <a:r>
              <a:rPr lang="ru-RU" sz="23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решений. Оборудование</a:t>
            </a:r>
            <a:r>
              <a:rPr lang="ru-RU" sz="2300" spc="-15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ru-RU" sz="23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Холодильные </a:t>
            </a:r>
            <a:r>
              <a:rPr lang="ru-RU" sz="2300" spc="-10" dirty="0">
                <a:latin typeface="Arial" panose="020B0604020202020204" pitchFamily="34" charset="0"/>
                <a:cs typeface="Arial" panose="020B0604020202020204" pitchFamily="34" charset="0"/>
              </a:rPr>
              <a:t>витрины  </a:t>
            </a:r>
            <a:r>
              <a:rPr lang="ru-RU" sz="23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Кассовая </a:t>
            </a:r>
            <a:r>
              <a:rPr lang="ru-RU" sz="2300" spc="-10" dirty="0">
                <a:latin typeface="Arial" panose="020B0604020202020204" pitchFamily="34" charset="0"/>
                <a:cs typeface="Arial" panose="020B0604020202020204" pitchFamily="34" charset="0"/>
              </a:rPr>
              <a:t>стойка</a:t>
            </a:r>
          </a:p>
          <a:p>
            <a:pPr algn="just"/>
            <a:r>
              <a:rPr lang="ru-RU" sz="23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Торговый </a:t>
            </a:r>
            <a:r>
              <a:rPr lang="ru-RU" sz="2300" spc="-10" dirty="0">
                <a:latin typeface="Arial" panose="020B0604020202020204" pitchFamily="34" charset="0"/>
                <a:cs typeface="Arial" panose="020B0604020202020204" pitchFamily="34" charset="0"/>
              </a:rPr>
              <a:t>прилавок  </a:t>
            </a:r>
            <a:r>
              <a:rPr lang="ru-RU" sz="23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Напольный стеллаж  </a:t>
            </a:r>
          </a:p>
          <a:p>
            <a:pPr algn="just"/>
            <a:r>
              <a:rPr lang="ru-RU" sz="23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Настольный </a:t>
            </a:r>
            <a:r>
              <a:rPr lang="ru-RU" sz="2300" spc="-10" dirty="0">
                <a:latin typeface="Arial" panose="020B0604020202020204" pitchFamily="34" charset="0"/>
                <a:cs typeface="Arial" panose="020B0604020202020204" pitchFamily="34" charset="0"/>
              </a:rPr>
              <a:t>стеллаж</a:t>
            </a:r>
          </a:p>
          <a:p>
            <a:pPr marL="342900" indent="-342900" algn="just">
              <a:buClr>
                <a:schemeClr val="accent6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2300" spc="-10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элементы в оформлении, в </a:t>
            </a:r>
            <a:r>
              <a:rPr lang="ru-RU" sz="2300" spc="-10" dirty="0" err="1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2300" spc="-10" dirty="0">
                <a:latin typeface="Arial" panose="020B0604020202020204" pitchFamily="34" charset="0"/>
                <a:cs typeface="Arial" panose="020B0604020202020204" pitchFamily="34" charset="0"/>
              </a:rPr>
              <a:t>. система выкладки  товаров</a:t>
            </a:r>
          </a:p>
          <a:p>
            <a:pPr algn="just"/>
            <a:r>
              <a:rPr lang="ru-RU" sz="2300" spc="-10" dirty="0">
                <a:latin typeface="Arial" panose="020B0604020202020204" pitchFamily="34" charset="0"/>
                <a:cs typeface="Arial" panose="020B0604020202020204" pitchFamily="34" charset="0"/>
              </a:rPr>
              <a:t>Подбор отделочных </a:t>
            </a:r>
            <a:r>
              <a:rPr lang="ru-RU" sz="23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материалов, 3D </a:t>
            </a:r>
            <a:r>
              <a:rPr lang="ru-RU" sz="2300" spc="-10" dirty="0">
                <a:latin typeface="Arial" panose="020B0604020202020204" pitchFamily="34" charset="0"/>
                <a:cs typeface="Arial" panose="020B0604020202020204" pitchFamily="34" charset="0"/>
              </a:rPr>
              <a:t>визуализация торгового пространства </a:t>
            </a:r>
            <a:r>
              <a:rPr lang="ru-RU" sz="23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300" spc="-1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3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300" spc="-10" dirty="0">
                <a:latin typeface="Arial" panose="020B0604020202020204" pitchFamily="34" charset="0"/>
                <a:cs typeface="Arial" panose="020B0604020202020204" pitchFamily="34" charset="0"/>
              </a:rPr>
              <a:t>необходимым планировочным решениям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335791" y="4175557"/>
            <a:ext cx="5129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1. СОЗДАНИЕ ФИРМЕННОГО  СТИЛЯ: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097293" y="6275801"/>
            <a:ext cx="96068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/>
              <a:t>2. СОЗДАНИЕ ВИЗУАЛЬНОЙ  КОНЦЕПЦИИ ТОРГОВОГО  ПРОСТРАНСТВА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6281" y="92075"/>
            <a:ext cx="19110971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5400" b="0" kern="120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+mn-lt"/>
                <a:ea typeface="+mn-ea"/>
                <a:cs typeface="+mn-cs"/>
              </a:rPr>
              <a:t>«ФЕРМЕРСКИЕ </a:t>
            </a:r>
            <a:r>
              <a:rPr lang="ru-RU" sz="5400" b="0" kern="120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+mn-lt"/>
                <a:ea typeface="+mn-ea"/>
                <a:cs typeface="+mn-cs"/>
              </a:rPr>
              <a:t>УГОЛКИ</a:t>
            </a:r>
            <a:r>
              <a:rPr sz="5400" b="0" kern="120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+mn-lt"/>
                <a:ea typeface="+mn-ea"/>
                <a:cs typeface="+mn-cs"/>
              </a:rPr>
              <a:t>».</a:t>
            </a:r>
            <a:r>
              <a:rPr lang="ru-RU" sz="5400" b="0" kern="120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+mn-lt"/>
                <a:ea typeface="+mn-ea"/>
                <a:cs typeface="+mn-cs"/>
              </a:rPr>
              <a:t> Кредиты , займы.</a:t>
            </a:r>
            <a:r>
              <a:rPr sz="5400" b="0" kern="120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5400" b="0" kern="12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5400" b="0" kern="12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ru-RU" sz="3600" b="0" i="1" kern="120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+mn-lt"/>
                <a:ea typeface="+mn-ea"/>
                <a:cs typeface="+mn-cs"/>
              </a:rPr>
              <a:t>Фонд регионального развития Ярославской области</a:t>
            </a:r>
            <a:r>
              <a:rPr lang="ru-RU" sz="360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60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</a:br>
            <a:endParaRPr sz="3600" kern="1200" dirty="0">
              <a:ln>
                <a:solidFill>
                  <a:srgbClr val="FFC000"/>
                </a:solidFill>
              </a:ln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7205" y="4197589"/>
            <a:ext cx="9097645" cy="7230826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635" algn="ctr">
              <a:spcBef>
                <a:spcPts val="1600"/>
              </a:spcBef>
            </a:pPr>
            <a:r>
              <a:rPr lang="ru-RU" sz="3200" b="1" spc="-15" dirty="0" smtClean="0">
                <a:latin typeface="Segoe UI"/>
                <a:cs typeface="Segoe UI"/>
              </a:rPr>
              <a:t>ПОДДЕРЖКА ФЕРМЕРОВ</a:t>
            </a:r>
          </a:p>
          <a:p>
            <a:pPr marL="635" algn="ctr">
              <a:spcBef>
                <a:spcPts val="1600"/>
              </a:spcBef>
            </a:pPr>
            <a:endParaRPr lang="ru-RU" sz="3200" b="1" spc="-15" dirty="0" smtClean="0">
              <a:latin typeface="Segoe UI"/>
              <a:cs typeface="Segoe UI"/>
            </a:endParaRPr>
          </a:p>
          <a:p>
            <a:pPr marL="531495" marR="66675" indent="-457200" algn="just">
              <a:lnSpc>
                <a:spcPct val="100000"/>
              </a:lnSpc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 Narrow" panose="020B0606020202030204" pitchFamily="34" charset="0"/>
                <a:cs typeface="Segoe UI"/>
              </a:rPr>
              <a:t>Предоставление </a:t>
            </a:r>
            <a:r>
              <a:rPr lang="ru-RU" sz="2800" b="1" dirty="0">
                <a:latin typeface="Arial Narrow" panose="020B0606020202030204" pitchFamily="34" charset="0"/>
                <a:cs typeface="Segoe UI"/>
              </a:rPr>
              <a:t>гранта на развитие семейной животноводческой </a:t>
            </a:r>
            <a:r>
              <a:rPr lang="ru-RU" sz="2800" dirty="0">
                <a:latin typeface="Arial Narrow" panose="020B0606020202030204" pitchFamily="34" charset="0"/>
                <a:cs typeface="Segoe UI"/>
              </a:rPr>
              <a:t>фермы (</a:t>
            </a:r>
            <a:r>
              <a:rPr lang="ru-RU" sz="3600" b="1" dirty="0">
                <a:solidFill>
                  <a:srgbClr val="C00000"/>
                </a:solidFill>
                <a:latin typeface="Arial Narrow" panose="020B0606020202030204" pitchFamily="34" charset="0"/>
                <a:cs typeface="Segoe UI"/>
              </a:rPr>
              <a:t>до 30 млн. руб</a:t>
            </a:r>
            <a:r>
              <a:rPr lang="ru-RU" sz="2800" dirty="0">
                <a:latin typeface="Arial Narrow" panose="020B0606020202030204" pitchFamily="34" charset="0"/>
                <a:cs typeface="Segoe UI"/>
              </a:rPr>
              <a:t>.).</a:t>
            </a:r>
          </a:p>
          <a:p>
            <a:pPr marL="531495" marR="66675" indent="-457200" algn="just">
              <a:lnSpc>
                <a:spcPct val="100000"/>
              </a:lnSpc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 Narrow" panose="020B0606020202030204" pitchFamily="34" charset="0"/>
                <a:cs typeface="Segoe UI"/>
              </a:rPr>
              <a:t>Предоставление </a:t>
            </a:r>
            <a:r>
              <a:rPr lang="ru-RU" sz="2800" b="1" dirty="0">
                <a:latin typeface="Arial Narrow" panose="020B0606020202030204" pitchFamily="34" charset="0"/>
                <a:cs typeface="Segoe UI"/>
              </a:rPr>
              <a:t>грантов «</a:t>
            </a:r>
            <a:r>
              <a:rPr lang="ru-RU" sz="2800" b="1" dirty="0" err="1">
                <a:latin typeface="Arial Narrow" panose="020B0606020202030204" pitchFamily="34" charset="0"/>
                <a:cs typeface="Segoe UI"/>
              </a:rPr>
              <a:t>Агростартап</a:t>
            </a:r>
            <a:r>
              <a:rPr lang="ru-RU" sz="2800" b="1" dirty="0">
                <a:latin typeface="Arial Narrow" panose="020B0606020202030204" pitchFamily="34" charset="0"/>
                <a:cs typeface="Segoe UI"/>
              </a:rPr>
              <a:t>» </a:t>
            </a:r>
            <a:r>
              <a:rPr lang="ru-RU" sz="2800" b="1" dirty="0" smtClean="0">
                <a:latin typeface="Arial Narrow" panose="020B0606020202030204" pitchFamily="34" charset="0"/>
                <a:cs typeface="Segoe UI"/>
              </a:rPr>
              <a:t/>
            </a:r>
            <a:br>
              <a:rPr lang="ru-RU" sz="2800" b="1" dirty="0" smtClean="0">
                <a:latin typeface="Arial Narrow" panose="020B0606020202030204" pitchFamily="34" charset="0"/>
                <a:cs typeface="Segoe UI"/>
              </a:rPr>
            </a:br>
            <a:r>
              <a:rPr lang="ru-RU" sz="2800" dirty="0" smtClean="0">
                <a:latin typeface="Arial Narrow" panose="020B0606020202030204" pitchFamily="34" charset="0"/>
                <a:cs typeface="Segoe UI"/>
              </a:rPr>
              <a:t>(</a:t>
            </a:r>
            <a:r>
              <a:rPr lang="ru-RU" sz="3600" b="1" dirty="0">
                <a:solidFill>
                  <a:srgbClr val="C00000"/>
                </a:solidFill>
                <a:latin typeface="Arial Narrow" panose="020B0606020202030204" pitchFamily="34" charset="0"/>
                <a:cs typeface="Segoe UI"/>
              </a:rPr>
              <a:t>от 3 до 6 млн. руб</a:t>
            </a:r>
            <a:r>
              <a:rPr lang="ru-RU" sz="2800" dirty="0">
                <a:latin typeface="Arial Narrow" panose="020B0606020202030204" pitchFamily="34" charset="0"/>
                <a:cs typeface="Segoe UI"/>
              </a:rPr>
              <a:t>.)</a:t>
            </a:r>
          </a:p>
          <a:p>
            <a:pPr marL="531495" marR="66675" indent="-457200" algn="just">
              <a:lnSpc>
                <a:spcPct val="100000"/>
              </a:lnSpc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Arial Narrow" panose="020B0606020202030204" pitchFamily="34" charset="0"/>
                <a:cs typeface="Segoe UI"/>
              </a:rPr>
              <a:t>Поддержка </a:t>
            </a:r>
            <a:r>
              <a:rPr lang="ru-RU" sz="2800" b="1" dirty="0">
                <a:latin typeface="Arial Narrow" panose="020B0606020202030204" pitchFamily="34" charset="0"/>
                <a:cs typeface="Segoe UI"/>
              </a:rPr>
              <a:t>мясного животноводства </a:t>
            </a:r>
            <a:r>
              <a:rPr lang="ru-RU" sz="2800" dirty="0">
                <a:latin typeface="Arial Narrow" panose="020B0606020202030204" pitchFamily="34" charset="0"/>
                <a:cs typeface="Segoe UI"/>
              </a:rPr>
              <a:t>(субсидии </a:t>
            </a:r>
            <a:r>
              <a:rPr lang="ru-RU" sz="2800" dirty="0" smtClean="0">
                <a:latin typeface="Arial Narrow" panose="020B0606020202030204" pitchFamily="34" charset="0"/>
                <a:cs typeface="Segoe UI"/>
              </a:rPr>
              <a:t/>
            </a:r>
            <a:br>
              <a:rPr lang="ru-RU" sz="2800" dirty="0" smtClean="0">
                <a:latin typeface="Arial Narrow" panose="020B0606020202030204" pitchFamily="34" charset="0"/>
                <a:cs typeface="Segoe UI"/>
              </a:rPr>
            </a:br>
            <a:r>
              <a:rPr lang="ru-RU" sz="2800" dirty="0" smtClean="0">
                <a:latin typeface="Arial Narrow" panose="020B0606020202030204" pitchFamily="34" charset="0"/>
                <a:cs typeface="Segoe UI"/>
              </a:rPr>
              <a:t>на </a:t>
            </a:r>
            <a:r>
              <a:rPr lang="ru-RU" sz="2800" dirty="0">
                <a:latin typeface="Arial Narrow" panose="020B0606020202030204" pitchFamily="34" charset="0"/>
                <a:cs typeface="Segoe UI"/>
              </a:rPr>
              <a:t>содержание помесных коров мясного направления </a:t>
            </a:r>
            <a:r>
              <a:rPr lang="ru-RU" sz="2800" dirty="0" smtClean="0">
                <a:latin typeface="Arial Narrow" panose="020B0606020202030204" pitchFamily="34" charset="0"/>
                <a:cs typeface="Segoe UI"/>
              </a:rPr>
              <a:t/>
            </a:r>
            <a:br>
              <a:rPr lang="ru-RU" sz="2800" dirty="0" smtClean="0">
                <a:latin typeface="Arial Narrow" panose="020B0606020202030204" pitchFamily="34" charset="0"/>
                <a:cs typeface="Segoe UI"/>
              </a:rPr>
            </a:br>
            <a:r>
              <a:rPr lang="ru-RU" sz="2800" dirty="0" smtClean="0">
                <a:latin typeface="Arial Narrow" panose="020B0606020202030204" pitchFamily="34" charset="0"/>
                <a:cs typeface="Segoe UI"/>
              </a:rPr>
              <a:t>и </a:t>
            </a:r>
            <a:r>
              <a:rPr lang="ru-RU" sz="2800" dirty="0">
                <a:latin typeface="Arial Narrow" panose="020B0606020202030204" pitchFamily="34" charset="0"/>
                <a:cs typeface="Segoe UI"/>
              </a:rPr>
              <a:t>товарного маточного поголовья коров</a:t>
            </a:r>
            <a:r>
              <a:rPr lang="ru-RU" sz="2800" dirty="0" smtClean="0">
                <a:latin typeface="Arial Narrow" panose="020B0606020202030204" pitchFamily="34" charset="0"/>
                <a:cs typeface="Segoe UI"/>
              </a:rPr>
              <a:t>).</a:t>
            </a:r>
          </a:p>
          <a:p>
            <a:pPr marL="531495" marR="66675" indent="-457200" algn="just">
              <a:lnSpc>
                <a:spcPct val="100000"/>
              </a:lnSpc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Arial Narrow" panose="020B0606020202030204" pitchFamily="34" charset="0"/>
                <a:cs typeface="Segoe UI"/>
              </a:rPr>
              <a:t>Субсидии </a:t>
            </a:r>
            <a:r>
              <a:rPr lang="ru-RU" sz="2800" b="1" dirty="0">
                <a:latin typeface="Arial Narrow" panose="020B0606020202030204" pitchFamily="34" charset="0"/>
                <a:cs typeface="Segoe UI"/>
              </a:rPr>
              <a:t>на проведение агротехнологических работ</a:t>
            </a:r>
            <a:r>
              <a:rPr lang="ru-RU" sz="2800" dirty="0">
                <a:latin typeface="Arial Narrow" panose="020B0606020202030204" pitchFamily="34" charset="0"/>
                <a:cs typeface="Segoe UI"/>
              </a:rPr>
              <a:t>.</a:t>
            </a:r>
          </a:p>
          <a:p>
            <a:pPr marL="531495" marR="66675" indent="-457200" algn="just">
              <a:lnSpc>
                <a:spcPct val="100000"/>
              </a:lnSpc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Arial Narrow" panose="020B0606020202030204" pitchFamily="34" charset="0"/>
                <a:cs typeface="Segoe UI"/>
              </a:rPr>
              <a:t>Возмещение </a:t>
            </a:r>
            <a:r>
              <a:rPr lang="ru-RU" sz="2800" b="1" dirty="0">
                <a:latin typeface="Arial Narrow" panose="020B0606020202030204" pitchFamily="34" charset="0"/>
                <a:cs typeface="Segoe UI"/>
              </a:rPr>
              <a:t>части затрат на ввод в оборот неиспользуемых земель с/х назначения.</a:t>
            </a:r>
          </a:p>
          <a:p>
            <a:pPr marL="167640" marR="66675" indent="-93345">
              <a:lnSpc>
                <a:spcPct val="100000"/>
              </a:lnSpc>
              <a:spcBef>
                <a:spcPts val="560"/>
              </a:spcBef>
            </a:pPr>
            <a:endParaRPr lang="ru-RU" sz="2400" spc="-20" dirty="0">
              <a:latin typeface="Arial Narrow" panose="020B0606020202030204" pitchFamily="34" charset="0"/>
              <a:cs typeface="Segoe UI"/>
            </a:endParaRPr>
          </a:p>
          <a:p>
            <a:pPr marL="167640" marR="66675" indent="-93345">
              <a:lnSpc>
                <a:spcPct val="100000"/>
              </a:lnSpc>
              <a:spcBef>
                <a:spcPts val="560"/>
              </a:spcBef>
            </a:pPr>
            <a:endParaRPr lang="ru-RU" sz="2400" spc="-20" dirty="0" err="1">
              <a:latin typeface="Arial Narrow" panose="020B0606020202030204" pitchFamily="34" charset="0"/>
              <a:cs typeface="Segoe U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195050" y="4001975"/>
            <a:ext cx="8686800" cy="61189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95"/>
              </a:spcBef>
            </a:pPr>
            <a:endParaRPr lang="ru-RU" sz="2800" b="1" spc="-30" dirty="0" smtClean="0">
              <a:latin typeface="Segoe UI"/>
              <a:cs typeface="Segoe UI"/>
            </a:endParaRPr>
          </a:p>
          <a:p>
            <a:pPr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spc="-30" dirty="0" smtClean="0">
                <a:latin typeface="Segoe UI"/>
                <a:cs typeface="Segoe UI"/>
              </a:rPr>
              <a:t>ПОДДЕРЖКА ПРОЕКТА</a:t>
            </a:r>
            <a:endParaRPr lang="ru-RU" sz="2800" dirty="0" smtClean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00" dirty="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endParaRPr lang="ru-RU" sz="2800" spc="-20" dirty="0">
              <a:latin typeface="Arial Narrow" panose="020B0606020202030204" pitchFamily="34" charset="0"/>
              <a:cs typeface="Segoe UI"/>
            </a:endParaRP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latin typeface="Arial Narrow" panose="020B0606020202030204" pitchFamily="34" charset="0"/>
                <a:cs typeface="Segoe UI"/>
              </a:rPr>
              <a:t>Займы </a:t>
            </a:r>
            <a:r>
              <a:rPr lang="ru-RU" sz="3600" b="1" dirty="0">
                <a:solidFill>
                  <a:srgbClr val="C00000"/>
                </a:solidFill>
                <a:latin typeface="Arial Narrow" panose="020B0606020202030204" pitchFamily="34" charset="0"/>
                <a:cs typeface="Segoe UI"/>
              </a:rPr>
              <a:t>до 5%</a:t>
            </a:r>
            <a:r>
              <a:rPr lang="ru-RU" sz="2800" dirty="0">
                <a:latin typeface="Arial Narrow" panose="020B0606020202030204" pitchFamily="34" charset="0"/>
                <a:cs typeface="Segoe UI"/>
              </a:rPr>
              <a:t> годовых, </a:t>
            </a:r>
            <a:r>
              <a:rPr lang="ru-RU" sz="2800" b="1" dirty="0">
                <a:latin typeface="Arial Narrow" panose="020B0606020202030204" pitchFamily="34" charset="0"/>
                <a:cs typeface="Segoe UI"/>
              </a:rPr>
              <a:t>инвестиционные кредиты </a:t>
            </a:r>
            <a:r>
              <a:rPr lang="ru-RU" sz="2800" b="1" dirty="0" smtClean="0">
                <a:latin typeface="Arial Narrow" panose="020B0606020202030204" pitchFamily="34" charset="0"/>
                <a:cs typeface="Segoe UI"/>
              </a:rPr>
              <a:t/>
            </a:r>
            <a:br>
              <a:rPr lang="ru-RU" sz="2800" b="1" dirty="0" smtClean="0">
                <a:latin typeface="Arial Narrow" panose="020B0606020202030204" pitchFamily="34" charset="0"/>
                <a:cs typeface="Segoe UI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Segoe UI"/>
              </a:rPr>
              <a:t>до </a:t>
            </a:r>
            <a:r>
              <a:rPr lang="ru-RU" sz="3600" b="1" dirty="0">
                <a:solidFill>
                  <a:srgbClr val="C00000"/>
                </a:solidFill>
                <a:latin typeface="Arial Narrow" panose="020B0606020202030204" pitchFamily="34" charset="0"/>
                <a:cs typeface="Segoe UI"/>
              </a:rPr>
              <a:t>1% </a:t>
            </a:r>
            <a:r>
              <a:rPr lang="ru-RU" sz="2800" dirty="0" smtClean="0">
                <a:latin typeface="Arial Narrow" panose="020B0606020202030204" pitchFamily="34" charset="0"/>
                <a:cs typeface="Segoe UI"/>
              </a:rPr>
              <a:t>через </a:t>
            </a:r>
            <a:r>
              <a:rPr lang="ru-RU" sz="2800" dirty="0">
                <a:latin typeface="Arial Narrow" panose="020B0606020202030204" pitchFamily="34" charset="0"/>
                <a:cs typeface="Segoe UI"/>
              </a:rPr>
              <a:t>Фонд регионального развития </a:t>
            </a:r>
            <a:r>
              <a:rPr lang="ru-RU" sz="2800" dirty="0" smtClean="0">
                <a:latin typeface="Arial Narrow" panose="020B0606020202030204" pitchFamily="34" charset="0"/>
                <a:cs typeface="Segoe UI"/>
              </a:rPr>
              <a:t/>
            </a:r>
            <a:br>
              <a:rPr lang="ru-RU" sz="2800" dirty="0" smtClean="0">
                <a:latin typeface="Arial Narrow" panose="020B0606020202030204" pitchFamily="34" charset="0"/>
                <a:cs typeface="Segoe UI"/>
              </a:rPr>
            </a:br>
            <a:r>
              <a:rPr lang="ru-RU" sz="2800" dirty="0" smtClean="0">
                <a:latin typeface="Arial Narrow" panose="020B0606020202030204" pitchFamily="34" charset="0"/>
                <a:cs typeface="Segoe UI"/>
              </a:rPr>
              <a:t>Ярославской </a:t>
            </a:r>
            <a:r>
              <a:rPr lang="ru-RU" sz="2800" dirty="0">
                <a:latin typeface="Arial Narrow" panose="020B0606020202030204" pitchFamily="34" charset="0"/>
                <a:cs typeface="Segoe UI"/>
              </a:rPr>
              <a:t>области</a:t>
            </a: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latin typeface="Arial Narrow" panose="020B0606020202030204" pitchFamily="34" charset="0"/>
                <a:cs typeface="Segoe UI"/>
              </a:rPr>
              <a:t>Компенсация части прямых понесенных затрат </a:t>
            </a:r>
            <a:r>
              <a:rPr lang="ru-RU" sz="2800" b="1" dirty="0" smtClean="0">
                <a:latin typeface="Arial Narrow" panose="020B0606020202030204" pitchFamily="34" charset="0"/>
                <a:cs typeface="Segoe UI"/>
              </a:rPr>
              <a:t/>
            </a:r>
            <a:br>
              <a:rPr lang="ru-RU" sz="2800" b="1" dirty="0" smtClean="0">
                <a:latin typeface="Arial Narrow" panose="020B0606020202030204" pitchFamily="34" charset="0"/>
                <a:cs typeface="Segoe UI"/>
              </a:rPr>
            </a:br>
            <a:r>
              <a:rPr lang="ru-RU" sz="2800" b="1" dirty="0" smtClean="0">
                <a:latin typeface="Arial Narrow" panose="020B0606020202030204" pitchFamily="34" charset="0"/>
                <a:cs typeface="Segoe UI"/>
              </a:rPr>
              <a:t>на </a:t>
            </a:r>
            <a:r>
              <a:rPr lang="ru-RU" sz="2800" b="1" dirty="0">
                <a:latin typeface="Arial Narrow" panose="020B0606020202030204" pitchFamily="34" charset="0"/>
                <a:cs typeface="Segoe UI"/>
              </a:rPr>
              <a:t>строительство, реконструкцию и модернизацию объектов АПК </a:t>
            </a:r>
            <a:r>
              <a:rPr lang="ru-RU" sz="2800" dirty="0">
                <a:latin typeface="Arial Narrow" panose="020B0606020202030204" pitchFamily="34" charset="0"/>
                <a:cs typeface="Segoe UI"/>
              </a:rPr>
              <a:t>(до </a:t>
            </a:r>
            <a:r>
              <a:rPr lang="ru-RU" sz="3600" b="1" dirty="0">
                <a:solidFill>
                  <a:srgbClr val="C00000"/>
                </a:solidFill>
                <a:latin typeface="Arial Narrow" panose="020B0606020202030204" pitchFamily="34" charset="0"/>
                <a:cs typeface="Segoe UI"/>
              </a:rPr>
              <a:t>30%</a:t>
            </a:r>
            <a:r>
              <a:rPr lang="ru-RU" sz="2800" dirty="0">
                <a:latin typeface="Arial Narrow" panose="020B0606020202030204" pitchFamily="34" charset="0"/>
                <a:cs typeface="Segoe UI"/>
              </a:rPr>
              <a:t> от стоимости объекта).</a:t>
            </a: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latin typeface="Arial Narrow" panose="020B0606020202030204" pitchFamily="34" charset="0"/>
                <a:cs typeface="Segoe UI"/>
              </a:rPr>
              <a:t>Оборудование, техника в лизинг </a:t>
            </a:r>
            <a:endParaRPr lang="ru-RU" sz="2800" b="1" dirty="0" smtClean="0">
              <a:latin typeface="Arial Narrow" panose="020B0606020202030204" pitchFamily="34" charset="0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lang="ru-RU" sz="2800" dirty="0" smtClean="0">
                <a:latin typeface="Arial Narrow" panose="020B0606020202030204" pitchFamily="34" charset="0"/>
                <a:cs typeface="Segoe UI"/>
              </a:rPr>
              <a:t>     (удорожание </a:t>
            </a:r>
            <a:r>
              <a:rPr lang="ru-RU" sz="36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Segoe UI"/>
              </a:rPr>
              <a:t>2,4</a:t>
            </a:r>
            <a:r>
              <a:rPr lang="ru-RU" sz="3600" b="1" dirty="0">
                <a:solidFill>
                  <a:srgbClr val="C00000"/>
                </a:solidFill>
                <a:latin typeface="Arial Narrow" panose="020B0606020202030204" pitchFamily="34" charset="0"/>
                <a:cs typeface="Segoe UI"/>
              </a:rPr>
              <a:t>% </a:t>
            </a:r>
            <a:r>
              <a:rPr lang="ru-RU" sz="2800" dirty="0">
                <a:latin typeface="Arial Narrow" panose="020B0606020202030204" pitchFamily="34" charset="0"/>
                <a:cs typeface="Segoe UI"/>
              </a:rPr>
              <a:t>в год, без первоначального взноса)</a:t>
            </a:r>
          </a:p>
          <a:p>
            <a:pPr marL="12700">
              <a:lnSpc>
                <a:spcPct val="100000"/>
              </a:lnSpc>
            </a:pPr>
            <a:endParaRPr sz="2800" dirty="0">
              <a:latin typeface="Arial Narrow" panose="020B0606020202030204" pitchFamily="34" charset="0"/>
              <a:cs typeface="Segoe UI"/>
            </a:endParaRPr>
          </a:p>
        </p:txBody>
      </p:sp>
      <p:sp>
        <p:nvSpPr>
          <p:cNvPr id="30" name="object 12"/>
          <p:cNvSpPr/>
          <p:nvPr/>
        </p:nvSpPr>
        <p:spPr>
          <a:xfrm>
            <a:off x="4337050" y="2355091"/>
            <a:ext cx="1995916" cy="1823701"/>
          </a:xfrm>
          <a:custGeom>
            <a:avLst/>
            <a:gdLst/>
            <a:ahLst/>
            <a:cxnLst/>
            <a:rect l="l" t="t" r="r" b="b"/>
            <a:pathLst>
              <a:path w="1597025" h="1494789">
                <a:moveTo>
                  <a:pt x="798270" y="236"/>
                </a:moveTo>
                <a:lnTo>
                  <a:pt x="730200" y="2903"/>
                </a:lnTo>
                <a:lnTo>
                  <a:pt x="680163" y="8364"/>
                </a:lnTo>
                <a:lnTo>
                  <a:pt x="615141" y="19920"/>
                </a:lnTo>
                <a:lnTo>
                  <a:pt x="567644" y="31858"/>
                </a:lnTo>
                <a:lnTo>
                  <a:pt x="506178" y="51797"/>
                </a:lnTo>
                <a:lnTo>
                  <a:pt x="461602" y="69703"/>
                </a:lnTo>
                <a:lnTo>
                  <a:pt x="404453" y="97261"/>
                </a:lnTo>
                <a:lnTo>
                  <a:pt x="363433" y="120629"/>
                </a:lnTo>
                <a:lnTo>
                  <a:pt x="324064" y="146282"/>
                </a:lnTo>
                <a:lnTo>
                  <a:pt x="286473" y="173840"/>
                </a:lnTo>
                <a:lnTo>
                  <a:pt x="250787" y="203558"/>
                </a:lnTo>
                <a:lnTo>
                  <a:pt x="206084" y="246102"/>
                </a:lnTo>
                <a:lnTo>
                  <a:pt x="175097" y="280137"/>
                </a:lnTo>
                <a:lnTo>
                  <a:pt x="146269" y="315950"/>
                </a:lnTo>
                <a:lnTo>
                  <a:pt x="119727" y="353287"/>
                </a:lnTo>
                <a:lnTo>
                  <a:pt x="88104" y="405483"/>
                </a:lnTo>
                <a:lnTo>
                  <a:pt x="60927" y="460218"/>
                </a:lnTo>
                <a:lnTo>
                  <a:pt x="43529" y="502762"/>
                </a:lnTo>
                <a:lnTo>
                  <a:pt x="28924" y="546576"/>
                </a:lnTo>
                <a:lnTo>
                  <a:pt x="13938" y="606519"/>
                </a:lnTo>
                <a:lnTo>
                  <a:pt x="6065" y="652745"/>
                </a:lnTo>
                <a:lnTo>
                  <a:pt x="477" y="715736"/>
                </a:lnTo>
                <a:lnTo>
                  <a:pt x="-157" y="731610"/>
                </a:lnTo>
                <a:lnTo>
                  <a:pt x="-157" y="763741"/>
                </a:lnTo>
                <a:lnTo>
                  <a:pt x="2509" y="811364"/>
                </a:lnTo>
                <a:lnTo>
                  <a:pt x="8350" y="858099"/>
                </a:lnTo>
                <a:lnTo>
                  <a:pt x="20796" y="919058"/>
                </a:lnTo>
                <a:lnTo>
                  <a:pt x="33496" y="963506"/>
                </a:lnTo>
                <a:lnTo>
                  <a:pt x="48989" y="1006939"/>
                </a:lnTo>
                <a:lnTo>
                  <a:pt x="67277" y="1049102"/>
                </a:lnTo>
                <a:lnTo>
                  <a:pt x="88104" y="1089868"/>
                </a:lnTo>
                <a:lnTo>
                  <a:pt x="119727" y="1142064"/>
                </a:lnTo>
                <a:lnTo>
                  <a:pt x="146269" y="1179401"/>
                </a:lnTo>
                <a:lnTo>
                  <a:pt x="175097" y="1215214"/>
                </a:lnTo>
                <a:lnTo>
                  <a:pt x="206084" y="1249249"/>
                </a:lnTo>
                <a:lnTo>
                  <a:pt x="239231" y="1281506"/>
                </a:lnTo>
                <a:lnTo>
                  <a:pt x="274282" y="1311859"/>
                </a:lnTo>
                <a:lnTo>
                  <a:pt x="311365" y="1340179"/>
                </a:lnTo>
                <a:lnTo>
                  <a:pt x="350099" y="1366467"/>
                </a:lnTo>
                <a:lnTo>
                  <a:pt x="390611" y="1390597"/>
                </a:lnTo>
                <a:lnTo>
                  <a:pt x="432647" y="1412440"/>
                </a:lnTo>
                <a:lnTo>
                  <a:pt x="476334" y="1431871"/>
                </a:lnTo>
                <a:lnTo>
                  <a:pt x="521290" y="1449015"/>
                </a:lnTo>
                <a:lnTo>
                  <a:pt x="583265" y="1467811"/>
                </a:lnTo>
                <a:lnTo>
                  <a:pt x="647398" y="1481780"/>
                </a:lnTo>
                <a:lnTo>
                  <a:pt x="696800" y="1489146"/>
                </a:lnTo>
                <a:lnTo>
                  <a:pt x="763981" y="1494480"/>
                </a:lnTo>
                <a:lnTo>
                  <a:pt x="781126" y="1494988"/>
                </a:lnTo>
                <a:lnTo>
                  <a:pt x="815415" y="1494988"/>
                </a:lnTo>
                <a:lnTo>
                  <a:pt x="866214" y="1492448"/>
                </a:lnTo>
                <a:lnTo>
                  <a:pt x="916251" y="1486987"/>
                </a:lnTo>
                <a:lnTo>
                  <a:pt x="965271" y="1478732"/>
                </a:lnTo>
                <a:lnTo>
                  <a:pt x="1013149" y="1467811"/>
                </a:lnTo>
                <a:lnTo>
                  <a:pt x="1059884" y="1454095"/>
                </a:lnTo>
                <a:lnTo>
                  <a:pt x="1105349" y="1437839"/>
                </a:lnTo>
                <a:lnTo>
                  <a:pt x="1149417" y="1419171"/>
                </a:lnTo>
                <a:lnTo>
                  <a:pt x="1191961" y="1398090"/>
                </a:lnTo>
                <a:lnTo>
                  <a:pt x="1232980" y="1374722"/>
                </a:lnTo>
                <a:lnTo>
                  <a:pt x="1272350" y="1349196"/>
                </a:lnTo>
                <a:lnTo>
                  <a:pt x="1309941" y="1321510"/>
                </a:lnTo>
                <a:lnTo>
                  <a:pt x="1345754" y="1291793"/>
                </a:lnTo>
                <a:lnTo>
                  <a:pt x="1379535" y="1260171"/>
                </a:lnTo>
                <a:lnTo>
                  <a:pt x="1411157" y="1226771"/>
                </a:lnTo>
                <a:lnTo>
                  <a:pt x="1440747" y="1191466"/>
                </a:lnTo>
                <a:lnTo>
                  <a:pt x="1476687" y="1142064"/>
                </a:lnTo>
                <a:lnTo>
                  <a:pt x="1500817" y="1103203"/>
                </a:lnTo>
                <a:lnTo>
                  <a:pt x="1522533" y="1062818"/>
                </a:lnTo>
                <a:lnTo>
                  <a:pt x="1547425" y="1006939"/>
                </a:lnTo>
                <a:lnTo>
                  <a:pt x="1567490" y="948902"/>
                </a:lnTo>
                <a:lnTo>
                  <a:pt x="1582476" y="888832"/>
                </a:lnTo>
                <a:lnTo>
                  <a:pt x="1590349" y="842606"/>
                </a:lnTo>
                <a:lnTo>
                  <a:pt x="1595048" y="795617"/>
                </a:lnTo>
                <a:lnTo>
                  <a:pt x="1596572" y="763741"/>
                </a:lnTo>
                <a:lnTo>
                  <a:pt x="1596572" y="731610"/>
                </a:lnTo>
                <a:lnTo>
                  <a:pt x="1593905" y="683987"/>
                </a:lnTo>
                <a:lnTo>
                  <a:pt x="1588064" y="637252"/>
                </a:lnTo>
                <a:lnTo>
                  <a:pt x="1575618" y="576293"/>
                </a:lnTo>
                <a:lnTo>
                  <a:pt x="1562918" y="531844"/>
                </a:lnTo>
                <a:lnTo>
                  <a:pt x="1547425" y="488411"/>
                </a:lnTo>
                <a:lnTo>
                  <a:pt x="1522533" y="432533"/>
                </a:lnTo>
                <a:lnTo>
                  <a:pt x="1493070" y="379067"/>
                </a:lnTo>
                <a:lnTo>
                  <a:pt x="1459289" y="328269"/>
                </a:lnTo>
                <a:lnTo>
                  <a:pt x="1421317" y="280137"/>
                </a:lnTo>
                <a:lnTo>
                  <a:pt x="1390330" y="246102"/>
                </a:lnTo>
                <a:lnTo>
                  <a:pt x="1345754" y="203558"/>
                </a:lnTo>
                <a:lnTo>
                  <a:pt x="1309941" y="173840"/>
                </a:lnTo>
                <a:lnTo>
                  <a:pt x="1259396" y="137519"/>
                </a:lnTo>
                <a:lnTo>
                  <a:pt x="1219519" y="112628"/>
                </a:lnTo>
                <a:lnTo>
                  <a:pt x="1163767" y="82911"/>
                </a:lnTo>
                <a:lnTo>
                  <a:pt x="1120207" y="63480"/>
                </a:lnTo>
                <a:lnTo>
                  <a:pt x="1059884" y="41256"/>
                </a:lnTo>
                <a:lnTo>
                  <a:pt x="997274" y="23603"/>
                </a:lnTo>
                <a:lnTo>
                  <a:pt x="949016" y="13570"/>
                </a:lnTo>
                <a:lnTo>
                  <a:pt x="899614" y="6205"/>
                </a:lnTo>
                <a:lnTo>
                  <a:pt x="832433" y="871"/>
                </a:lnTo>
                <a:lnTo>
                  <a:pt x="798270" y="236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86235" y="2900301"/>
            <a:ext cx="897547" cy="897405"/>
          </a:xfrm>
          <a:prstGeom prst="rect">
            <a:avLst/>
          </a:prstGeom>
        </p:spPr>
      </p:pic>
      <p:sp>
        <p:nvSpPr>
          <p:cNvPr id="31" name="object 12"/>
          <p:cNvSpPr/>
          <p:nvPr/>
        </p:nvSpPr>
        <p:spPr>
          <a:xfrm>
            <a:off x="14376571" y="2398465"/>
            <a:ext cx="2209800" cy="1957485"/>
          </a:xfrm>
          <a:custGeom>
            <a:avLst/>
            <a:gdLst/>
            <a:ahLst/>
            <a:cxnLst/>
            <a:rect l="l" t="t" r="r" b="b"/>
            <a:pathLst>
              <a:path w="1597025" h="1494789">
                <a:moveTo>
                  <a:pt x="798270" y="236"/>
                </a:moveTo>
                <a:lnTo>
                  <a:pt x="730200" y="2903"/>
                </a:lnTo>
                <a:lnTo>
                  <a:pt x="680163" y="8364"/>
                </a:lnTo>
                <a:lnTo>
                  <a:pt x="615141" y="19920"/>
                </a:lnTo>
                <a:lnTo>
                  <a:pt x="567644" y="31858"/>
                </a:lnTo>
                <a:lnTo>
                  <a:pt x="506178" y="51797"/>
                </a:lnTo>
                <a:lnTo>
                  <a:pt x="461602" y="69703"/>
                </a:lnTo>
                <a:lnTo>
                  <a:pt x="404453" y="97261"/>
                </a:lnTo>
                <a:lnTo>
                  <a:pt x="363433" y="120629"/>
                </a:lnTo>
                <a:lnTo>
                  <a:pt x="324064" y="146282"/>
                </a:lnTo>
                <a:lnTo>
                  <a:pt x="286473" y="173840"/>
                </a:lnTo>
                <a:lnTo>
                  <a:pt x="250787" y="203558"/>
                </a:lnTo>
                <a:lnTo>
                  <a:pt x="206084" y="246102"/>
                </a:lnTo>
                <a:lnTo>
                  <a:pt x="175097" y="280137"/>
                </a:lnTo>
                <a:lnTo>
                  <a:pt x="146269" y="315950"/>
                </a:lnTo>
                <a:lnTo>
                  <a:pt x="119727" y="353287"/>
                </a:lnTo>
                <a:lnTo>
                  <a:pt x="88104" y="405483"/>
                </a:lnTo>
                <a:lnTo>
                  <a:pt x="60927" y="460218"/>
                </a:lnTo>
                <a:lnTo>
                  <a:pt x="43529" y="502762"/>
                </a:lnTo>
                <a:lnTo>
                  <a:pt x="28924" y="546576"/>
                </a:lnTo>
                <a:lnTo>
                  <a:pt x="13938" y="606519"/>
                </a:lnTo>
                <a:lnTo>
                  <a:pt x="6065" y="652745"/>
                </a:lnTo>
                <a:lnTo>
                  <a:pt x="477" y="715736"/>
                </a:lnTo>
                <a:lnTo>
                  <a:pt x="-157" y="731610"/>
                </a:lnTo>
                <a:lnTo>
                  <a:pt x="-157" y="763741"/>
                </a:lnTo>
                <a:lnTo>
                  <a:pt x="2509" y="811364"/>
                </a:lnTo>
                <a:lnTo>
                  <a:pt x="8350" y="858099"/>
                </a:lnTo>
                <a:lnTo>
                  <a:pt x="20796" y="919058"/>
                </a:lnTo>
                <a:lnTo>
                  <a:pt x="33496" y="963506"/>
                </a:lnTo>
                <a:lnTo>
                  <a:pt x="48989" y="1006939"/>
                </a:lnTo>
                <a:lnTo>
                  <a:pt x="67277" y="1049102"/>
                </a:lnTo>
                <a:lnTo>
                  <a:pt x="88104" y="1089868"/>
                </a:lnTo>
                <a:lnTo>
                  <a:pt x="119727" y="1142064"/>
                </a:lnTo>
                <a:lnTo>
                  <a:pt x="146269" y="1179401"/>
                </a:lnTo>
                <a:lnTo>
                  <a:pt x="175097" y="1215214"/>
                </a:lnTo>
                <a:lnTo>
                  <a:pt x="206084" y="1249249"/>
                </a:lnTo>
                <a:lnTo>
                  <a:pt x="239231" y="1281506"/>
                </a:lnTo>
                <a:lnTo>
                  <a:pt x="274282" y="1311859"/>
                </a:lnTo>
                <a:lnTo>
                  <a:pt x="311365" y="1340179"/>
                </a:lnTo>
                <a:lnTo>
                  <a:pt x="350099" y="1366467"/>
                </a:lnTo>
                <a:lnTo>
                  <a:pt x="390611" y="1390597"/>
                </a:lnTo>
                <a:lnTo>
                  <a:pt x="432647" y="1412440"/>
                </a:lnTo>
                <a:lnTo>
                  <a:pt x="476334" y="1431871"/>
                </a:lnTo>
                <a:lnTo>
                  <a:pt x="521290" y="1449015"/>
                </a:lnTo>
                <a:lnTo>
                  <a:pt x="583265" y="1467811"/>
                </a:lnTo>
                <a:lnTo>
                  <a:pt x="647398" y="1481780"/>
                </a:lnTo>
                <a:lnTo>
                  <a:pt x="696800" y="1489146"/>
                </a:lnTo>
                <a:lnTo>
                  <a:pt x="763981" y="1494480"/>
                </a:lnTo>
                <a:lnTo>
                  <a:pt x="781126" y="1494988"/>
                </a:lnTo>
                <a:lnTo>
                  <a:pt x="815415" y="1494988"/>
                </a:lnTo>
                <a:lnTo>
                  <a:pt x="866214" y="1492448"/>
                </a:lnTo>
                <a:lnTo>
                  <a:pt x="916251" y="1486987"/>
                </a:lnTo>
                <a:lnTo>
                  <a:pt x="965271" y="1478732"/>
                </a:lnTo>
                <a:lnTo>
                  <a:pt x="1013149" y="1467811"/>
                </a:lnTo>
                <a:lnTo>
                  <a:pt x="1059884" y="1454095"/>
                </a:lnTo>
                <a:lnTo>
                  <a:pt x="1105349" y="1437839"/>
                </a:lnTo>
                <a:lnTo>
                  <a:pt x="1149417" y="1419171"/>
                </a:lnTo>
                <a:lnTo>
                  <a:pt x="1191961" y="1398090"/>
                </a:lnTo>
                <a:lnTo>
                  <a:pt x="1232980" y="1374722"/>
                </a:lnTo>
                <a:lnTo>
                  <a:pt x="1272350" y="1349196"/>
                </a:lnTo>
                <a:lnTo>
                  <a:pt x="1309941" y="1321510"/>
                </a:lnTo>
                <a:lnTo>
                  <a:pt x="1345754" y="1291793"/>
                </a:lnTo>
                <a:lnTo>
                  <a:pt x="1379535" y="1260171"/>
                </a:lnTo>
                <a:lnTo>
                  <a:pt x="1411157" y="1226771"/>
                </a:lnTo>
                <a:lnTo>
                  <a:pt x="1440747" y="1191466"/>
                </a:lnTo>
                <a:lnTo>
                  <a:pt x="1476687" y="1142064"/>
                </a:lnTo>
                <a:lnTo>
                  <a:pt x="1500817" y="1103203"/>
                </a:lnTo>
                <a:lnTo>
                  <a:pt x="1522533" y="1062818"/>
                </a:lnTo>
                <a:lnTo>
                  <a:pt x="1547425" y="1006939"/>
                </a:lnTo>
                <a:lnTo>
                  <a:pt x="1567490" y="948902"/>
                </a:lnTo>
                <a:lnTo>
                  <a:pt x="1582476" y="888832"/>
                </a:lnTo>
                <a:lnTo>
                  <a:pt x="1590349" y="842606"/>
                </a:lnTo>
                <a:lnTo>
                  <a:pt x="1595048" y="795617"/>
                </a:lnTo>
                <a:lnTo>
                  <a:pt x="1596572" y="763741"/>
                </a:lnTo>
                <a:lnTo>
                  <a:pt x="1596572" y="731610"/>
                </a:lnTo>
                <a:lnTo>
                  <a:pt x="1593905" y="683987"/>
                </a:lnTo>
                <a:lnTo>
                  <a:pt x="1588064" y="637252"/>
                </a:lnTo>
                <a:lnTo>
                  <a:pt x="1575618" y="576293"/>
                </a:lnTo>
                <a:lnTo>
                  <a:pt x="1562918" y="531844"/>
                </a:lnTo>
                <a:lnTo>
                  <a:pt x="1547425" y="488411"/>
                </a:lnTo>
                <a:lnTo>
                  <a:pt x="1522533" y="432533"/>
                </a:lnTo>
                <a:lnTo>
                  <a:pt x="1493070" y="379067"/>
                </a:lnTo>
                <a:lnTo>
                  <a:pt x="1459289" y="328269"/>
                </a:lnTo>
                <a:lnTo>
                  <a:pt x="1421317" y="280137"/>
                </a:lnTo>
                <a:lnTo>
                  <a:pt x="1390330" y="246102"/>
                </a:lnTo>
                <a:lnTo>
                  <a:pt x="1345754" y="203558"/>
                </a:lnTo>
                <a:lnTo>
                  <a:pt x="1309941" y="173840"/>
                </a:lnTo>
                <a:lnTo>
                  <a:pt x="1259396" y="137519"/>
                </a:lnTo>
                <a:lnTo>
                  <a:pt x="1219519" y="112628"/>
                </a:lnTo>
                <a:lnTo>
                  <a:pt x="1163767" y="82911"/>
                </a:lnTo>
                <a:lnTo>
                  <a:pt x="1120207" y="63480"/>
                </a:lnTo>
                <a:lnTo>
                  <a:pt x="1059884" y="41256"/>
                </a:lnTo>
                <a:lnTo>
                  <a:pt x="997274" y="23603"/>
                </a:lnTo>
                <a:lnTo>
                  <a:pt x="949016" y="13570"/>
                </a:lnTo>
                <a:lnTo>
                  <a:pt x="899614" y="6205"/>
                </a:lnTo>
                <a:lnTo>
                  <a:pt x="832433" y="871"/>
                </a:lnTo>
                <a:lnTo>
                  <a:pt x="798270" y="236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015079" y="2908150"/>
            <a:ext cx="1066470" cy="1066569"/>
          </a:xfrm>
          <a:prstGeom prst="rect">
            <a:avLst/>
          </a:prstGeom>
        </p:spPr>
      </p:pic>
      <p:cxnSp>
        <p:nvCxnSpPr>
          <p:cNvPr id="33" name="Прямая соединительная линия 32"/>
          <p:cNvCxnSpPr/>
          <p:nvPr/>
        </p:nvCxnSpPr>
        <p:spPr>
          <a:xfrm>
            <a:off x="-113835" y="1732115"/>
            <a:ext cx="19961087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0253223" y="2406324"/>
            <a:ext cx="0" cy="776586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3489406" y="151558"/>
            <a:ext cx="13656473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5400" spc="-20" dirty="0" smtClean="0">
                <a:latin typeface="Segoe UI"/>
                <a:cs typeface="Segoe UI"/>
              </a:rPr>
              <a:t> </a:t>
            </a:r>
            <a:r>
              <a:rPr lang="ru-RU" sz="54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«ФЕРМЕРСКИЕ </a:t>
            </a:r>
            <a:r>
              <a:rPr lang="ru-RU" sz="540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УГОЛКИ</a:t>
            </a:r>
            <a:r>
              <a:rPr lang="ru-RU" sz="54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»</a:t>
            </a:r>
            <a:endParaRPr sz="5400" dirty="0">
              <a:latin typeface="Segoe UI"/>
              <a:cs typeface="Segoe U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79639" y="0"/>
            <a:ext cx="124459" cy="30194"/>
          </a:xfrm>
          <a:prstGeom prst="rect">
            <a:avLst/>
          </a:prstGeom>
        </p:spPr>
      </p:pic>
      <p:sp>
        <p:nvSpPr>
          <p:cNvPr id="49" name="object 27"/>
          <p:cNvSpPr/>
          <p:nvPr/>
        </p:nvSpPr>
        <p:spPr>
          <a:xfrm>
            <a:off x="291602" y="3209068"/>
            <a:ext cx="3664448" cy="2868738"/>
          </a:xfrm>
          <a:custGeom>
            <a:avLst/>
            <a:gdLst/>
            <a:ahLst/>
            <a:cxnLst/>
            <a:rect l="l" t="t" r="r" b="b"/>
            <a:pathLst>
              <a:path w="3643630" h="3546475">
                <a:moveTo>
                  <a:pt x="1821363" y="217"/>
                </a:moveTo>
                <a:lnTo>
                  <a:pt x="1782248" y="598"/>
                </a:lnTo>
                <a:lnTo>
                  <a:pt x="1743387" y="1868"/>
                </a:lnTo>
                <a:lnTo>
                  <a:pt x="1704653" y="3773"/>
                </a:lnTo>
                <a:lnTo>
                  <a:pt x="1666173" y="6567"/>
                </a:lnTo>
                <a:lnTo>
                  <a:pt x="1627947" y="10123"/>
                </a:lnTo>
                <a:lnTo>
                  <a:pt x="1589975" y="14440"/>
                </a:lnTo>
                <a:lnTo>
                  <a:pt x="1552130" y="19393"/>
                </a:lnTo>
                <a:lnTo>
                  <a:pt x="1477329" y="31839"/>
                </a:lnTo>
                <a:lnTo>
                  <a:pt x="1403671" y="47079"/>
                </a:lnTo>
                <a:lnTo>
                  <a:pt x="1331028" y="65112"/>
                </a:lnTo>
                <a:lnTo>
                  <a:pt x="1259656" y="86067"/>
                </a:lnTo>
                <a:lnTo>
                  <a:pt x="1189554" y="109688"/>
                </a:lnTo>
                <a:lnTo>
                  <a:pt x="1120722" y="136103"/>
                </a:lnTo>
                <a:lnTo>
                  <a:pt x="1053413" y="165059"/>
                </a:lnTo>
                <a:lnTo>
                  <a:pt x="987375" y="196427"/>
                </a:lnTo>
                <a:lnTo>
                  <a:pt x="922988" y="230462"/>
                </a:lnTo>
                <a:lnTo>
                  <a:pt x="860124" y="266783"/>
                </a:lnTo>
                <a:lnTo>
                  <a:pt x="799039" y="305517"/>
                </a:lnTo>
                <a:lnTo>
                  <a:pt x="739604" y="346537"/>
                </a:lnTo>
                <a:lnTo>
                  <a:pt x="681948" y="389716"/>
                </a:lnTo>
                <a:lnTo>
                  <a:pt x="626196" y="435054"/>
                </a:lnTo>
                <a:lnTo>
                  <a:pt x="572223" y="482551"/>
                </a:lnTo>
                <a:lnTo>
                  <a:pt x="520408" y="532079"/>
                </a:lnTo>
                <a:lnTo>
                  <a:pt x="470625" y="583513"/>
                </a:lnTo>
                <a:lnTo>
                  <a:pt x="422874" y="636979"/>
                </a:lnTo>
                <a:lnTo>
                  <a:pt x="377282" y="692095"/>
                </a:lnTo>
                <a:lnTo>
                  <a:pt x="334104" y="749117"/>
                </a:lnTo>
                <a:lnTo>
                  <a:pt x="293084" y="807789"/>
                </a:lnTo>
                <a:lnTo>
                  <a:pt x="254477" y="868113"/>
                </a:lnTo>
                <a:lnTo>
                  <a:pt x="218409" y="930087"/>
                </a:lnTo>
                <a:lnTo>
                  <a:pt x="184755" y="993459"/>
                </a:lnTo>
                <a:lnTo>
                  <a:pt x="153768" y="1058354"/>
                </a:lnTo>
                <a:lnTo>
                  <a:pt x="125321" y="1124646"/>
                </a:lnTo>
                <a:lnTo>
                  <a:pt x="99667" y="1192336"/>
                </a:lnTo>
                <a:lnTo>
                  <a:pt x="76681" y="1261168"/>
                </a:lnTo>
                <a:lnTo>
                  <a:pt x="56616" y="1331270"/>
                </a:lnTo>
                <a:lnTo>
                  <a:pt x="39471" y="1402388"/>
                </a:lnTo>
                <a:lnTo>
                  <a:pt x="25247" y="1474650"/>
                </a:lnTo>
                <a:lnTo>
                  <a:pt x="14199" y="1547927"/>
                </a:lnTo>
                <a:lnTo>
                  <a:pt x="6071" y="1622220"/>
                </a:lnTo>
                <a:lnTo>
                  <a:pt x="1245" y="1697275"/>
                </a:lnTo>
                <a:lnTo>
                  <a:pt x="-405" y="1773219"/>
                </a:lnTo>
                <a:lnTo>
                  <a:pt x="-24" y="1811318"/>
                </a:lnTo>
                <a:lnTo>
                  <a:pt x="3277" y="1886754"/>
                </a:lnTo>
                <a:lnTo>
                  <a:pt x="9754" y="1961428"/>
                </a:lnTo>
                <a:lnTo>
                  <a:pt x="19406" y="2035213"/>
                </a:lnTo>
                <a:lnTo>
                  <a:pt x="31978" y="2107982"/>
                </a:lnTo>
                <a:lnTo>
                  <a:pt x="47726" y="2179736"/>
                </a:lnTo>
                <a:lnTo>
                  <a:pt x="66267" y="2250346"/>
                </a:lnTo>
                <a:lnTo>
                  <a:pt x="87857" y="2319940"/>
                </a:lnTo>
                <a:lnTo>
                  <a:pt x="112113" y="2388137"/>
                </a:lnTo>
                <a:lnTo>
                  <a:pt x="139163" y="2455065"/>
                </a:lnTo>
                <a:lnTo>
                  <a:pt x="168881" y="2520722"/>
                </a:lnTo>
                <a:lnTo>
                  <a:pt x="201265" y="2584855"/>
                </a:lnTo>
                <a:lnTo>
                  <a:pt x="236189" y="2647592"/>
                </a:lnTo>
                <a:lnTo>
                  <a:pt x="273526" y="2708677"/>
                </a:lnTo>
                <a:lnTo>
                  <a:pt x="313276" y="2768239"/>
                </a:lnTo>
                <a:lnTo>
                  <a:pt x="355439" y="2826022"/>
                </a:lnTo>
                <a:lnTo>
                  <a:pt x="399761" y="2882155"/>
                </a:lnTo>
                <a:lnTo>
                  <a:pt x="446496" y="2936510"/>
                </a:lnTo>
                <a:lnTo>
                  <a:pt x="495262" y="2988832"/>
                </a:lnTo>
                <a:lnTo>
                  <a:pt x="546061" y="3039377"/>
                </a:lnTo>
                <a:lnTo>
                  <a:pt x="599019" y="3087890"/>
                </a:lnTo>
                <a:lnTo>
                  <a:pt x="653754" y="3134244"/>
                </a:lnTo>
                <a:lnTo>
                  <a:pt x="710522" y="3178565"/>
                </a:lnTo>
                <a:lnTo>
                  <a:pt x="769068" y="3220728"/>
                </a:lnTo>
                <a:lnTo>
                  <a:pt x="829391" y="3260605"/>
                </a:lnTo>
                <a:lnTo>
                  <a:pt x="891365" y="3298196"/>
                </a:lnTo>
                <a:lnTo>
                  <a:pt x="954991" y="3333248"/>
                </a:lnTo>
                <a:lnTo>
                  <a:pt x="1020140" y="3366013"/>
                </a:lnTo>
                <a:lnTo>
                  <a:pt x="1086814" y="3396238"/>
                </a:lnTo>
                <a:lnTo>
                  <a:pt x="1155011" y="3423923"/>
                </a:lnTo>
                <a:lnTo>
                  <a:pt x="1224478" y="3448815"/>
                </a:lnTo>
                <a:lnTo>
                  <a:pt x="1295215" y="3471166"/>
                </a:lnTo>
                <a:lnTo>
                  <a:pt x="1367222" y="3490724"/>
                </a:lnTo>
                <a:lnTo>
                  <a:pt x="1440373" y="3507360"/>
                </a:lnTo>
                <a:lnTo>
                  <a:pt x="1514666" y="3521203"/>
                </a:lnTo>
                <a:lnTo>
                  <a:pt x="1589975" y="3532125"/>
                </a:lnTo>
                <a:lnTo>
                  <a:pt x="1627947" y="3536315"/>
                </a:lnTo>
                <a:lnTo>
                  <a:pt x="1666173" y="3539871"/>
                </a:lnTo>
                <a:lnTo>
                  <a:pt x="1704653" y="3542665"/>
                </a:lnTo>
                <a:lnTo>
                  <a:pt x="1743387" y="3544697"/>
                </a:lnTo>
                <a:lnTo>
                  <a:pt x="1782248" y="3545840"/>
                </a:lnTo>
                <a:lnTo>
                  <a:pt x="1821363" y="3546221"/>
                </a:lnTo>
                <a:lnTo>
                  <a:pt x="1860478" y="3545840"/>
                </a:lnTo>
                <a:lnTo>
                  <a:pt x="1899339" y="3544697"/>
                </a:lnTo>
                <a:lnTo>
                  <a:pt x="1938073" y="3542665"/>
                </a:lnTo>
                <a:lnTo>
                  <a:pt x="1976553" y="3539871"/>
                </a:lnTo>
                <a:lnTo>
                  <a:pt x="2014779" y="3536315"/>
                </a:lnTo>
                <a:lnTo>
                  <a:pt x="2052751" y="3532125"/>
                </a:lnTo>
                <a:lnTo>
                  <a:pt x="2090596" y="3527045"/>
                </a:lnTo>
                <a:lnTo>
                  <a:pt x="2165397" y="3514726"/>
                </a:lnTo>
                <a:lnTo>
                  <a:pt x="2239055" y="3499359"/>
                </a:lnTo>
                <a:lnTo>
                  <a:pt x="2311698" y="3481326"/>
                </a:lnTo>
                <a:lnTo>
                  <a:pt x="2383070" y="3460371"/>
                </a:lnTo>
                <a:lnTo>
                  <a:pt x="2453172" y="3436750"/>
                </a:lnTo>
                <a:lnTo>
                  <a:pt x="2522004" y="3410335"/>
                </a:lnTo>
                <a:lnTo>
                  <a:pt x="2589440" y="3381506"/>
                </a:lnTo>
                <a:lnTo>
                  <a:pt x="2655351" y="3350011"/>
                </a:lnTo>
                <a:lnTo>
                  <a:pt x="2719738" y="3315976"/>
                </a:lnTo>
                <a:lnTo>
                  <a:pt x="2782602" y="3279655"/>
                </a:lnTo>
                <a:lnTo>
                  <a:pt x="2843687" y="3240921"/>
                </a:lnTo>
                <a:lnTo>
                  <a:pt x="2903122" y="3199901"/>
                </a:lnTo>
                <a:lnTo>
                  <a:pt x="2960778" y="3156722"/>
                </a:lnTo>
                <a:lnTo>
                  <a:pt x="3016530" y="3111384"/>
                </a:lnTo>
                <a:lnTo>
                  <a:pt x="3070503" y="3063887"/>
                </a:lnTo>
                <a:lnTo>
                  <a:pt x="3122318" y="3014359"/>
                </a:lnTo>
                <a:lnTo>
                  <a:pt x="3172101" y="2962925"/>
                </a:lnTo>
                <a:lnTo>
                  <a:pt x="3219852" y="2909586"/>
                </a:lnTo>
                <a:lnTo>
                  <a:pt x="3265443" y="2854343"/>
                </a:lnTo>
                <a:lnTo>
                  <a:pt x="3308622" y="2797321"/>
                </a:lnTo>
                <a:lnTo>
                  <a:pt x="3349642" y="2738649"/>
                </a:lnTo>
                <a:lnTo>
                  <a:pt x="3388249" y="2678325"/>
                </a:lnTo>
                <a:lnTo>
                  <a:pt x="3424316" y="2616351"/>
                </a:lnTo>
                <a:lnTo>
                  <a:pt x="3457971" y="2552979"/>
                </a:lnTo>
                <a:lnTo>
                  <a:pt x="3488958" y="2488084"/>
                </a:lnTo>
                <a:lnTo>
                  <a:pt x="3517405" y="2421792"/>
                </a:lnTo>
                <a:lnTo>
                  <a:pt x="3543058" y="2354102"/>
                </a:lnTo>
                <a:lnTo>
                  <a:pt x="3566045" y="2285270"/>
                </a:lnTo>
                <a:lnTo>
                  <a:pt x="3586110" y="2215168"/>
                </a:lnTo>
                <a:lnTo>
                  <a:pt x="3603255" y="2144050"/>
                </a:lnTo>
                <a:lnTo>
                  <a:pt x="3617479" y="2071788"/>
                </a:lnTo>
                <a:lnTo>
                  <a:pt x="3628527" y="1998511"/>
                </a:lnTo>
                <a:lnTo>
                  <a:pt x="3636655" y="1924218"/>
                </a:lnTo>
                <a:lnTo>
                  <a:pt x="3641481" y="1849163"/>
                </a:lnTo>
                <a:lnTo>
                  <a:pt x="3643132" y="1773219"/>
                </a:lnTo>
                <a:lnTo>
                  <a:pt x="3642751" y="1735120"/>
                </a:lnTo>
                <a:lnTo>
                  <a:pt x="3639449" y="1659684"/>
                </a:lnTo>
                <a:lnTo>
                  <a:pt x="3632972" y="1585010"/>
                </a:lnTo>
                <a:lnTo>
                  <a:pt x="3623447" y="1511225"/>
                </a:lnTo>
                <a:lnTo>
                  <a:pt x="3610748" y="1438455"/>
                </a:lnTo>
                <a:lnTo>
                  <a:pt x="3595000" y="1366702"/>
                </a:lnTo>
                <a:lnTo>
                  <a:pt x="3576459" y="1296092"/>
                </a:lnTo>
                <a:lnTo>
                  <a:pt x="3554869" y="1226625"/>
                </a:lnTo>
                <a:lnTo>
                  <a:pt x="3530613" y="1158300"/>
                </a:lnTo>
                <a:lnTo>
                  <a:pt x="3503562" y="1091373"/>
                </a:lnTo>
                <a:lnTo>
                  <a:pt x="3473845" y="1025716"/>
                </a:lnTo>
                <a:lnTo>
                  <a:pt x="3441461" y="961582"/>
                </a:lnTo>
                <a:lnTo>
                  <a:pt x="3406537" y="898846"/>
                </a:lnTo>
                <a:lnTo>
                  <a:pt x="3369200" y="837761"/>
                </a:lnTo>
                <a:lnTo>
                  <a:pt x="3329450" y="778199"/>
                </a:lnTo>
                <a:lnTo>
                  <a:pt x="3287287" y="720416"/>
                </a:lnTo>
                <a:lnTo>
                  <a:pt x="3242965" y="664283"/>
                </a:lnTo>
                <a:lnTo>
                  <a:pt x="3196230" y="610055"/>
                </a:lnTo>
                <a:lnTo>
                  <a:pt x="3147463" y="557606"/>
                </a:lnTo>
                <a:lnTo>
                  <a:pt x="3096665" y="507061"/>
                </a:lnTo>
                <a:lnTo>
                  <a:pt x="3043707" y="458548"/>
                </a:lnTo>
                <a:lnTo>
                  <a:pt x="2988971" y="412194"/>
                </a:lnTo>
                <a:lnTo>
                  <a:pt x="2932204" y="367872"/>
                </a:lnTo>
                <a:lnTo>
                  <a:pt x="2873658" y="325710"/>
                </a:lnTo>
                <a:lnTo>
                  <a:pt x="2813335" y="285833"/>
                </a:lnTo>
                <a:lnTo>
                  <a:pt x="2751360" y="248368"/>
                </a:lnTo>
                <a:lnTo>
                  <a:pt x="2687735" y="213190"/>
                </a:lnTo>
                <a:lnTo>
                  <a:pt x="2622586" y="180425"/>
                </a:lnTo>
                <a:lnTo>
                  <a:pt x="2555912" y="150200"/>
                </a:lnTo>
                <a:lnTo>
                  <a:pt x="2487715" y="122642"/>
                </a:lnTo>
                <a:lnTo>
                  <a:pt x="2418248" y="97623"/>
                </a:lnTo>
                <a:lnTo>
                  <a:pt x="2347511" y="75272"/>
                </a:lnTo>
                <a:lnTo>
                  <a:pt x="2275503" y="55714"/>
                </a:lnTo>
                <a:lnTo>
                  <a:pt x="2202353" y="39078"/>
                </a:lnTo>
                <a:lnTo>
                  <a:pt x="2128060" y="25235"/>
                </a:lnTo>
                <a:lnTo>
                  <a:pt x="2052751" y="14440"/>
                </a:lnTo>
                <a:lnTo>
                  <a:pt x="2014779" y="10123"/>
                </a:lnTo>
                <a:lnTo>
                  <a:pt x="1976553" y="6567"/>
                </a:lnTo>
                <a:lnTo>
                  <a:pt x="1938073" y="3773"/>
                </a:lnTo>
                <a:lnTo>
                  <a:pt x="1899339" y="1868"/>
                </a:lnTo>
                <a:lnTo>
                  <a:pt x="1860478" y="598"/>
                </a:lnTo>
                <a:lnTo>
                  <a:pt x="1821363" y="21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122" y="8957096"/>
            <a:ext cx="3070841" cy="16603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849" y="8793451"/>
            <a:ext cx="3016813" cy="179546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3370" y="6780288"/>
            <a:ext cx="2702610" cy="1586802"/>
          </a:xfrm>
          <a:prstGeom prst="rect">
            <a:avLst/>
          </a:prstGeom>
        </p:spPr>
      </p:pic>
      <p:pic>
        <p:nvPicPr>
          <p:cNvPr id="45" name="object 3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69318" y="6801210"/>
            <a:ext cx="3054532" cy="3787707"/>
          </a:xfrm>
          <a:prstGeom prst="rect">
            <a:avLst/>
          </a:prstGeom>
        </p:spPr>
      </p:pic>
      <p:pic>
        <p:nvPicPr>
          <p:cNvPr id="47" name="object 4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20123" y="6882544"/>
            <a:ext cx="3070841" cy="175835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61634" y="7549017"/>
            <a:ext cx="6266763" cy="2700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3245" algn="ctr">
              <a:lnSpc>
                <a:spcPct val="100000"/>
              </a:lnSpc>
              <a:spcBef>
                <a:spcPts val="315"/>
              </a:spcBef>
            </a:pPr>
            <a:r>
              <a:rPr lang="ru-RU" sz="4400" b="1" u="sng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ОПЕРАТОРЫ:</a:t>
            </a:r>
          </a:p>
          <a:p>
            <a:pPr marL="563245" algn="ctr">
              <a:lnSpc>
                <a:spcPct val="100000"/>
              </a:lnSpc>
              <a:spcBef>
                <a:spcPts val="315"/>
              </a:spcBef>
            </a:pPr>
            <a:endParaRPr lang="ru-RU" sz="3000" u="sng" dirty="0" smtClean="0">
              <a:ln>
                <a:solidFill>
                  <a:srgbClr val="FFC000"/>
                </a:solidFill>
              </a:ln>
              <a:solidFill>
                <a:srgbClr val="FF0000"/>
              </a:solidFill>
            </a:endParaRPr>
          </a:p>
          <a:p>
            <a:pPr marL="563245" algn="ctr">
              <a:lnSpc>
                <a:spcPct val="100000"/>
              </a:lnSpc>
              <a:spcBef>
                <a:spcPts val="315"/>
              </a:spcBef>
            </a:pPr>
            <a:r>
              <a:rPr lang="ru-RU" sz="4400" u="sng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КФХ Степанова</a:t>
            </a:r>
          </a:p>
          <a:p>
            <a:pPr marL="563245" algn="ctr">
              <a:lnSpc>
                <a:spcPct val="100000"/>
              </a:lnSpc>
              <a:spcBef>
                <a:spcPts val="315"/>
              </a:spcBef>
            </a:pPr>
            <a:r>
              <a:rPr lang="ru-RU" sz="4400" u="sng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КФХ Пятериков</a:t>
            </a:r>
            <a:endParaRPr lang="ru-RU" sz="4400" u="sng" dirty="0">
              <a:ln>
                <a:solidFill>
                  <a:srgbClr val="FFC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0" y="6416675"/>
            <a:ext cx="20104098" cy="22860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60292" y="1145338"/>
            <a:ext cx="20104098" cy="5431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2" name="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78275" y="1872399"/>
            <a:ext cx="5022668" cy="831068"/>
          </a:xfrm>
          <a:prstGeom prst="rect">
            <a:avLst/>
          </a:prstGeom>
        </p:spPr>
      </p:pic>
      <p:pic>
        <p:nvPicPr>
          <p:cNvPr id="6146" name="Picture 2" descr="C:\Users\zavyalova\AppData\Local\Microsoft\Windows\Temporary Internet Files\Content.Outlook\6HTT0UC8\PHOTO-2022-09-20-13-58-0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2546" y="8793451"/>
            <a:ext cx="2717165" cy="181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zavyalova\AppData\Local\Microsoft\Windows\Temporary Internet Files\Content.Outlook\6HTT0UC8\PHOTO-2022-09-20-13-58-02 (7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2849" y="6743009"/>
            <a:ext cx="3016813" cy="174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8167366" y="1872399"/>
            <a:ext cx="37693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ТРЦ «АУРА»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367431" y="1896948"/>
            <a:ext cx="35445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</a:rPr>
              <a:t>ТРЦ «РИО»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83399" y="3214549"/>
            <a:ext cx="31894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algn="ctr">
              <a:spcBef>
                <a:spcPts val="100"/>
              </a:spcBef>
            </a:pPr>
            <a:r>
              <a:rPr lang="ru-RU" sz="4800" spc="-5" dirty="0" smtClean="0">
                <a:solidFill>
                  <a:srgbClr val="FFFFFF"/>
                </a:solidFill>
                <a:latin typeface="Segoe UI Light"/>
                <a:cs typeface="Segoe UI Light"/>
              </a:rPr>
              <a:t>Декабрь</a:t>
            </a:r>
            <a:r>
              <a:rPr lang="ru-RU" sz="5400" spc="-5" dirty="0" smtClean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lang="ru-RU" sz="5000" spc="-5" dirty="0" smtClean="0">
                <a:solidFill>
                  <a:srgbClr val="FFFFFF"/>
                </a:solidFill>
                <a:latin typeface="Segoe UI Light"/>
                <a:cs typeface="Segoe UI Light"/>
              </a:rPr>
              <a:t>2022</a:t>
            </a:r>
            <a:endParaRPr lang="ru-RU" sz="5000" dirty="0">
              <a:solidFill>
                <a:prstClr val="black"/>
              </a:solidFill>
              <a:latin typeface="Segoe UI Light"/>
              <a:cs typeface="Segoe UI Light"/>
            </a:endParaRPr>
          </a:p>
        </p:txBody>
      </p:sp>
      <p:sp>
        <p:nvSpPr>
          <p:cNvPr id="67" name="object 14"/>
          <p:cNvSpPr txBox="1"/>
          <p:nvPr/>
        </p:nvSpPr>
        <p:spPr>
          <a:xfrm>
            <a:off x="374650" y="4740275"/>
            <a:ext cx="3252316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5585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spc="-5" dirty="0">
                <a:solidFill>
                  <a:srgbClr val="FFFFFF"/>
                </a:solidFill>
                <a:latin typeface="Segoe UI Light"/>
                <a:cs typeface="Segoe UI Light"/>
              </a:rPr>
              <a:t>г</a:t>
            </a:r>
            <a:r>
              <a:rPr lang="ru-RU" sz="2800" b="1" spc="-5" dirty="0" smtClean="0">
                <a:solidFill>
                  <a:srgbClr val="FFFFFF"/>
                </a:solidFill>
                <a:latin typeface="Segoe UI Light"/>
                <a:cs typeface="Segoe UI Light"/>
              </a:rPr>
              <a:t>. Ярославль</a:t>
            </a:r>
            <a:endParaRPr lang="ru-RU" sz="2800" b="1" spc="-5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marL="12700" marR="5080" indent="235585" algn="ctr">
              <a:spcBef>
                <a:spcPts val="100"/>
              </a:spcBef>
            </a:pPr>
            <a:r>
              <a:rPr lang="ru-RU" sz="2800" b="1" spc="-5" dirty="0">
                <a:solidFill>
                  <a:srgbClr val="FFFFFF"/>
                </a:solidFill>
                <a:latin typeface="Segoe UI Light"/>
                <a:cs typeface="Segoe UI Light"/>
              </a:rPr>
              <a:t> Кировский район </a:t>
            </a:r>
          </a:p>
        </p:txBody>
      </p:sp>
      <p:sp>
        <p:nvSpPr>
          <p:cNvPr id="29" name="object 27"/>
          <p:cNvSpPr/>
          <p:nvPr/>
        </p:nvSpPr>
        <p:spPr>
          <a:xfrm>
            <a:off x="8302549" y="3354031"/>
            <a:ext cx="3425902" cy="2772488"/>
          </a:xfrm>
          <a:custGeom>
            <a:avLst/>
            <a:gdLst/>
            <a:ahLst/>
            <a:cxnLst/>
            <a:rect l="l" t="t" r="r" b="b"/>
            <a:pathLst>
              <a:path w="3643630" h="3546475">
                <a:moveTo>
                  <a:pt x="1821363" y="217"/>
                </a:moveTo>
                <a:lnTo>
                  <a:pt x="1782248" y="598"/>
                </a:lnTo>
                <a:lnTo>
                  <a:pt x="1743387" y="1868"/>
                </a:lnTo>
                <a:lnTo>
                  <a:pt x="1704653" y="3773"/>
                </a:lnTo>
                <a:lnTo>
                  <a:pt x="1666173" y="6567"/>
                </a:lnTo>
                <a:lnTo>
                  <a:pt x="1627947" y="10123"/>
                </a:lnTo>
                <a:lnTo>
                  <a:pt x="1589975" y="14440"/>
                </a:lnTo>
                <a:lnTo>
                  <a:pt x="1552130" y="19393"/>
                </a:lnTo>
                <a:lnTo>
                  <a:pt x="1477329" y="31839"/>
                </a:lnTo>
                <a:lnTo>
                  <a:pt x="1403671" y="47079"/>
                </a:lnTo>
                <a:lnTo>
                  <a:pt x="1331028" y="65112"/>
                </a:lnTo>
                <a:lnTo>
                  <a:pt x="1259656" y="86067"/>
                </a:lnTo>
                <a:lnTo>
                  <a:pt x="1189554" y="109688"/>
                </a:lnTo>
                <a:lnTo>
                  <a:pt x="1120722" y="136103"/>
                </a:lnTo>
                <a:lnTo>
                  <a:pt x="1053413" y="165059"/>
                </a:lnTo>
                <a:lnTo>
                  <a:pt x="987375" y="196427"/>
                </a:lnTo>
                <a:lnTo>
                  <a:pt x="922988" y="230462"/>
                </a:lnTo>
                <a:lnTo>
                  <a:pt x="860124" y="266783"/>
                </a:lnTo>
                <a:lnTo>
                  <a:pt x="799039" y="305517"/>
                </a:lnTo>
                <a:lnTo>
                  <a:pt x="739604" y="346537"/>
                </a:lnTo>
                <a:lnTo>
                  <a:pt x="681948" y="389716"/>
                </a:lnTo>
                <a:lnTo>
                  <a:pt x="626196" y="435054"/>
                </a:lnTo>
                <a:lnTo>
                  <a:pt x="572223" y="482551"/>
                </a:lnTo>
                <a:lnTo>
                  <a:pt x="520408" y="532079"/>
                </a:lnTo>
                <a:lnTo>
                  <a:pt x="470625" y="583513"/>
                </a:lnTo>
                <a:lnTo>
                  <a:pt x="422874" y="636979"/>
                </a:lnTo>
                <a:lnTo>
                  <a:pt x="377282" y="692095"/>
                </a:lnTo>
                <a:lnTo>
                  <a:pt x="334104" y="749117"/>
                </a:lnTo>
                <a:lnTo>
                  <a:pt x="293084" y="807789"/>
                </a:lnTo>
                <a:lnTo>
                  <a:pt x="254477" y="868113"/>
                </a:lnTo>
                <a:lnTo>
                  <a:pt x="218409" y="930087"/>
                </a:lnTo>
                <a:lnTo>
                  <a:pt x="184755" y="993459"/>
                </a:lnTo>
                <a:lnTo>
                  <a:pt x="153768" y="1058354"/>
                </a:lnTo>
                <a:lnTo>
                  <a:pt x="125321" y="1124646"/>
                </a:lnTo>
                <a:lnTo>
                  <a:pt x="99667" y="1192336"/>
                </a:lnTo>
                <a:lnTo>
                  <a:pt x="76681" y="1261168"/>
                </a:lnTo>
                <a:lnTo>
                  <a:pt x="56616" y="1331270"/>
                </a:lnTo>
                <a:lnTo>
                  <a:pt x="39471" y="1402388"/>
                </a:lnTo>
                <a:lnTo>
                  <a:pt x="25247" y="1474650"/>
                </a:lnTo>
                <a:lnTo>
                  <a:pt x="14199" y="1547927"/>
                </a:lnTo>
                <a:lnTo>
                  <a:pt x="6071" y="1622220"/>
                </a:lnTo>
                <a:lnTo>
                  <a:pt x="1245" y="1697275"/>
                </a:lnTo>
                <a:lnTo>
                  <a:pt x="-405" y="1773219"/>
                </a:lnTo>
                <a:lnTo>
                  <a:pt x="-24" y="1811318"/>
                </a:lnTo>
                <a:lnTo>
                  <a:pt x="3277" y="1886754"/>
                </a:lnTo>
                <a:lnTo>
                  <a:pt x="9754" y="1961428"/>
                </a:lnTo>
                <a:lnTo>
                  <a:pt x="19406" y="2035213"/>
                </a:lnTo>
                <a:lnTo>
                  <a:pt x="31978" y="2107982"/>
                </a:lnTo>
                <a:lnTo>
                  <a:pt x="47726" y="2179736"/>
                </a:lnTo>
                <a:lnTo>
                  <a:pt x="66267" y="2250346"/>
                </a:lnTo>
                <a:lnTo>
                  <a:pt x="87857" y="2319940"/>
                </a:lnTo>
                <a:lnTo>
                  <a:pt x="112113" y="2388137"/>
                </a:lnTo>
                <a:lnTo>
                  <a:pt x="139163" y="2455065"/>
                </a:lnTo>
                <a:lnTo>
                  <a:pt x="168881" y="2520722"/>
                </a:lnTo>
                <a:lnTo>
                  <a:pt x="201265" y="2584855"/>
                </a:lnTo>
                <a:lnTo>
                  <a:pt x="236189" y="2647592"/>
                </a:lnTo>
                <a:lnTo>
                  <a:pt x="273526" y="2708677"/>
                </a:lnTo>
                <a:lnTo>
                  <a:pt x="313276" y="2768239"/>
                </a:lnTo>
                <a:lnTo>
                  <a:pt x="355439" y="2826022"/>
                </a:lnTo>
                <a:lnTo>
                  <a:pt x="399761" y="2882155"/>
                </a:lnTo>
                <a:lnTo>
                  <a:pt x="446496" y="2936510"/>
                </a:lnTo>
                <a:lnTo>
                  <a:pt x="495262" y="2988832"/>
                </a:lnTo>
                <a:lnTo>
                  <a:pt x="546061" y="3039377"/>
                </a:lnTo>
                <a:lnTo>
                  <a:pt x="599019" y="3087890"/>
                </a:lnTo>
                <a:lnTo>
                  <a:pt x="653754" y="3134244"/>
                </a:lnTo>
                <a:lnTo>
                  <a:pt x="710522" y="3178565"/>
                </a:lnTo>
                <a:lnTo>
                  <a:pt x="769068" y="3220728"/>
                </a:lnTo>
                <a:lnTo>
                  <a:pt x="829391" y="3260605"/>
                </a:lnTo>
                <a:lnTo>
                  <a:pt x="891365" y="3298196"/>
                </a:lnTo>
                <a:lnTo>
                  <a:pt x="954991" y="3333248"/>
                </a:lnTo>
                <a:lnTo>
                  <a:pt x="1020140" y="3366013"/>
                </a:lnTo>
                <a:lnTo>
                  <a:pt x="1086814" y="3396238"/>
                </a:lnTo>
                <a:lnTo>
                  <a:pt x="1155011" y="3423923"/>
                </a:lnTo>
                <a:lnTo>
                  <a:pt x="1224478" y="3448815"/>
                </a:lnTo>
                <a:lnTo>
                  <a:pt x="1295215" y="3471166"/>
                </a:lnTo>
                <a:lnTo>
                  <a:pt x="1367222" y="3490724"/>
                </a:lnTo>
                <a:lnTo>
                  <a:pt x="1440373" y="3507360"/>
                </a:lnTo>
                <a:lnTo>
                  <a:pt x="1514666" y="3521203"/>
                </a:lnTo>
                <a:lnTo>
                  <a:pt x="1589975" y="3532125"/>
                </a:lnTo>
                <a:lnTo>
                  <a:pt x="1627947" y="3536315"/>
                </a:lnTo>
                <a:lnTo>
                  <a:pt x="1666173" y="3539871"/>
                </a:lnTo>
                <a:lnTo>
                  <a:pt x="1704653" y="3542665"/>
                </a:lnTo>
                <a:lnTo>
                  <a:pt x="1743387" y="3544697"/>
                </a:lnTo>
                <a:lnTo>
                  <a:pt x="1782248" y="3545840"/>
                </a:lnTo>
                <a:lnTo>
                  <a:pt x="1821363" y="3546221"/>
                </a:lnTo>
                <a:lnTo>
                  <a:pt x="1860478" y="3545840"/>
                </a:lnTo>
                <a:lnTo>
                  <a:pt x="1899339" y="3544697"/>
                </a:lnTo>
                <a:lnTo>
                  <a:pt x="1938073" y="3542665"/>
                </a:lnTo>
                <a:lnTo>
                  <a:pt x="1976553" y="3539871"/>
                </a:lnTo>
                <a:lnTo>
                  <a:pt x="2014779" y="3536315"/>
                </a:lnTo>
                <a:lnTo>
                  <a:pt x="2052751" y="3532125"/>
                </a:lnTo>
                <a:lnTo>
                  <a:pt x="2090596" y="3527045"/>
                </a:lnTo>
                <a:lnTo>
                  <a:pt x="2165397" y="3514726"/>
                </a:lnTo>
                <a:lnTo>
                  <a:pt x="2239055" y="3499359"/>
                </a:lnTo>
                <a:lnTo>
                  <a:pt x="2311698" y="3481326"/>
                </a:lnTo>
                <a:lnTo>
                  <a:pt x="2383070" y="3460371"/>
                </a:lnTo>
                <a:lnTo>
                  <a:pt x="2453172" y="3436750"/>
                </a:lnTo>
                <a:lnTo>
                  <a:pt x="2522004" y="3410335"/>
                </a:lnTo>
                <a:lnTo>
                  <a:pt x="2589440" y="3381506"/>
                </a:lnTo>
                <a:lnTo>
                  <a:pt x="2655351" y="3350011"/>
                </a:lnTo>
                <a:lnTo>
                  <a:pt x="2719738" y="3315976"/>
                </a:lnTo>
                <a:lnTo>
                  <a:pt x="2782602" y="3279655"/>
                </a:lnTo>
                <a:lnTo>
                  <a:pt x="2843687" y="3240921"/>
                </a:lnTo>
                <a:lnTo>
                  <a:pt x="2903122" y="3199901"/>
                </a:lnTo>
                <a:lnTo>
                  <a:pt x="2960778" y="3156722"/>
                </a:lnTo>
                <a:lnTo>
                  <a:pt x="3016530" y="3111384"/>
                </a:lnTo>
                <a:lnTo>
                  <a:pt x="3070503" y="3063887"/>
                </a:lnTo>
                <a:lnTo>
                  <a:pt x="3122318" y="3014359"/>
                </a:lnTo>
                <a:lnTo>
                  <a:pt x="3172101" y="2962925"/>
                </a:lnTo>
                <a:lnTo>
                  <a:pt x="3219852" y="2909586"/>
                </a:lnTo>
                <a:lnTo>
                  <a:pt x="3265443" y="2854343"/>
                </a:lnTo>
                <a:lnTo>
                  <a:pt x="3308622" y="2797321"/>
                </a:lnTo>
                <a:lnTo>
                  <a:pt x="3349642" y="2738649"/>
                </a:lnTo>
                <a:lnTo>
                  <a:pt x="3388249" y="2678325"/>
                </a:lnTo>
                <a:lnTo>
                  <a:pt x="3424316" y="2616351"/>
                </a:lnTo>
                <a:lnTo>
                  <a:pt x="3457971" y="2552979"/>
                </a:lnTo>
                <a:lnTo>
                  <a:pt x="3488958" y="2488084"/>
                </a:lnTo>
                <a:lnTo>
                  <a:pt x="3517405" y="2421792"/>
                </a:lnTo>
                <a:lnTo>
                  <a:pt x="3543058" y="2354102"/>
                </a:lnTo>
                <a:lnTo>
                  <a:pt x="3566045" y="2285270"/>
                </a:lnTo>
                <a:lnTo>
                  <a:pt x="3586110" y="2215168"/>
                </a:lnTo>
                <a:lnTo>
                  <a:pt x="3603255" y="2144050"/>
                </a:lnTo>
                <a:lnTo>
                  <a:pt x="3617479" y="2071788"/>
                </a:lnTo>
                <a:lnTo>
                  <a:pt x="3628527" y="1998511"/>
                </a:lnTo>
                <a:lnTo>
                  <a:pt x="3636655" y="1924218"/>
                </a:lnTo>
                <a:lnTo>
                  <a:pt x="3641481" y="1849163"/>
                </a:lnTo>
                <a:lnTo>
                  <a:pt x="3643132" y="1773219"/>
                </a:lnTo>
                <a:lnTo>
                  <a:pt x="3642751" y="1735120"/>
                </a:lnTo>
                <a:lnTo>
                  <a:pt x="3639449" y="1659684"/>
                </a:lnTo>
                <a:lnTo>
                  <a:pt x="3632972" y="1585010"/>
                </a:lnTo>
                <a:lnTo>
                  <a:pt x="3623447" y="1511225"/>
                </a:lnTo>
                <a:lnTo>
                  <a:pt x="3610748" y="1438455"/>
                </a:lnTo>
                <a:lnTo>
                  <a:pt x="3595000" y="1366702"/>
                </a:lnTo>
                <a:lnTo>
                  <a:pt x="3576459" y="1296092"/>
                </a:lnTo>
                <a:lnTo>
                  <a:pt x="3554869" y="1226625"/>
                </a:lnTo>
                <a:lnTo>
                  <a:pt x="3530613" y="1158300"/>
                </a:lnTo>
                <a:lnTo>
                  <a:pt x="3503562" y="1091373"/>
                </a:lnTo>
                <a:lnTo>
                  <a:pt x="3473845" y="1025716"/>
                </a:lnTo>
                <a:lnTo>
                  <a:pt x="3441461" y="961582"/>
                </a:lnTo>
                <a:lnTo>
                  <a:pt x="3406537" y="898846"/>
                </a:lnTo>
                <a:lnTo>
                  <a:pt x="3369200" y="837761"/>
                </a:lnTo>
                <a:lnTo>
                  <a:pt x="3329450" y="778199"/>
                </a:lnTo>
                <a:lnTo>
                  <a:pt x="3287287" y="720416"/>
                </a:lnTo>
                <a:lnTo>
                  <a:pt x="3242965" y="664283"/>
                </a:lnTo>
                <a:lnTo>
                  <a:pt x="3196230" y="610055"/>
                </a:lnTo>
                <a:lnTo>
                  <a:pt x="3147463" y="557606"/>
                </a:lnTo>
                <a:lnTo>
                  <a:pt x="3096665" y="507061"/>
                </a:lnTo>
                <a:lnTo>
                  <a:pt x="3043707" y="458548"/>
                </a:lnTo>
                <a:lnTo>
                  <a:pt x="2988971" y="412194"/>
                </a:lnTo>
                <a:lnTo>
                  <a:pt x="2932204" y="367872"/>
                </a:lnTo>
                <a:lnTo>
                  <a:pt x="2873658" y="325710"/>
                </a:lnTo>
                <a:lnTo>
                  <a:pt x="2813335" y="285833"/>
                </a:lnTo>
                <a:lnTo>
                  <a:pt x="2751360" y="248368"/>
                </a:lnTo>
                <a:lnTo>
                  <a:pt x="2687735" y="213190"/>
                </a:lnTo>
                <a:lnTo>
                  <a:pt x="2622586" y="180425"/>
                </a:lnTo>
                <a:lnTo>
                  <a:pt x="2555912" y="150200"/>
                </a:lnTo>
                <a:lnTo>
                  <a:pt x="2487715" y="122642"/>
                </a:lnTo>
                <a:lnTo>
                  <a:pt x="2418248" y="97623"/>
                </a:lnTo>
                <a:lnTo>
                  <a:pt x="2347511" y="75272"/>
                </a:lnTo>
                <a:lnTo>
                  <a:pt x="2275503" y="55714"/>
                </a:lnTo>
                <a:lnTo>
                  <a:pt x="2202353" y="39078"/>
                </a:lnTo>
                <a:lnTo>
                  <a:pt x="2128060" y="25235"/>
                </a:lnTo>
                <a:lnTo>
                  <a:pt x="2052751" y="14440"/>
                </a:lnTo>
                <a:lnTo>
                  <a:pt x="2014779" y="10123"/>
                </a:lnTo>
                <a:lnTo>
                  <a:pt x="1976553" y="6567"/>
                </a:lnTo>
                <a:lnTo>
                  <a:pt x="1938073" y="3773"/>
                </a:lnTo>
                <a:lnTo>
                  <a:pt x="1899339" y="1868"/>
                </a:lnTo>
                <a:lnTo>
                  <a:pt x="1860478" y="598"/>
                </a:lnTo>
                <a:lnTo>
                  <a:pt x="1821363" y="217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object 42"/>
          <p:cNvSpPr txBox="1"/>
          <p:nvPr/>
        </p:nvSpPr>
        <p:spPr>
          <a:xfrm>
            <a:off x="8244350" y="3708707"/>
            <a:ext cx="3753461" cy="17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6000" spc="-5" dirty="0" smtClean="0">
                <a:solidFill>
                  <a:srgbClr val="FFFFFF"/>
                </a:solidFill>
                <a:latin typeface="Segoe UI Light"/>
                <a:cs typeface="Segoe UI Light"/>
              </a:rPr>
              <a:t>II </a:t>
            </a:r>
            <a:r>
              <a:rPr lang="ru-RU" sz="4800" spc="-5" dirty="0" smtClean="0">
                <a:solidFill>
                  <a:srgbClr val="FFFFFF"/>
                </a:solidFill>
                <a:latin typeface="Segoe UI Light"/>
                <a:cs typeface="Segoe UI Light"/>
              </a:rPr>
              <a:t>квартал</a:t>
            </a:r>
            <a:r>
              <a:rPr lang="ru-RU" sz="3600" spc="-5" dirty="0" smtClean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lang="ru-RU" sz="5000" spc="-5" dirty="0">
                <a:solidFill>
                  <a:srgbClr val="FFFFFF"/>
                </a:solidFill>
                <a:latin typeface="Segoe UI Light"/>
                <a:cs typeface="Segoe UI Light"/>
              </a:rPr>
              <a:t>2023</a:t>
            </a:r>
            <a:endParaRPr sz="5000" spc="-5" dirty="0">
              <a:solidFill>
                <a:srgbClr val="FFFFFF"/>
              </a:solidFill>
              <a:latin typeface="Segoe UI Light"/>
              <a:cs typeface="Segoe UI Light"/>
            </a:endParaRPr>
          </a:p>
        </p:txBody>
      </p:sp>
      <p:sp>
        <p:nvSpPr>
          <p:cNvPr id="31" name="object 27"/>
          <p:cNvSpPr/>
          <p:nvPr/>
        </p:nvSpPr>
        <p:spPr>
          <a:xfrm>
            <a:off x="4289609" y="3216275"/>
            <a:ext cx="3664448" cy="2868738"/>
          </a:xfrm>
          <a:custGeom>
            <a:avLst/>
            <a:gdLst/>
            <a:ahLst/>
            <a:cxnLst/>
            <a:rect l="l" t="t" r="r" b="b"/>
            <a:pathLst>
              <a:path w="3643630" h="3546475">
                <a:moveTo>
                  <a:pt x="1821363" y="217"/>
                </a:moveTo>
                <a:lnTo>
                  <a:pt x="1782248" y="598"/>
                </a:lnTo>
                <a:lnTo>
                  <a:pt x="1743387" y="1868"/>
                </a:lnTo>
                <a:lnTo>
                  <a:pt x="1704653" y="3773"/>
                </a:lnTo>
                <a:lnTo>
                  <a:pt x="1666173" y="6567"/>
                </a:lnTo>
                <a:lnTo>
                  <a:pt x="1627947" y="10123"/>
                </a:lnTo>
                <a:lnTo>
                  <a:pt x="1589975" y="14440"/>
                </a:lnTo>
                <a:lnTo>
                  <a:pt x="1552130" y="19393"/>
                </a:lnTo>
                <a:lnTo>
                  <a:pt x="1477329" y="31839"/>
                </a:lnTo>
                <a:lnTo>
                  <a:pt x="1403671" y="47079"/>
                </a:lnTo>
                <a:lnTo>
                  <a:pt x="1331028" y="65112"/>
                </a:lnTo>
                <a:lnTo>
                  <a:pt x="1259656" y="86067"/>
                </a:lnTo>
                <a:lnTo>
                  <a:pt x="1189554" y="109688"/>
                </a:lnTo>
                <a:lnTo>
                  <a:pt x="1120722" y="136103"/>
                </a:lnTo>
                <a:lnTo>
                  <a:pt x="1053413" y="165059"/>
                </a:lnTo>
                <a:lnTo>
                  <a:pt x="987375" y="196427"/>
                </a:lnTo>
                <a:lnTo>
                  <a:pt x="922988" y="230462"/>
                </a:lnTo>
                <a:lnTo>
                  <a:pt x="860124" y="266783"/>
                </a:lnTo>
                <a:lnTo>
                  <a:pt x="799039" y="305517"/>
                </a:lnTo>
                <a:lnTo>
                  <a:pt x="739604" y="346537"/>
                </a:lnTo>
                <a:lnTo>
                  <a:pt x="681948" y="389716"/>
                </a:lnTo>
                <a:lnTo>
                  <a:pt x="626196" y="435054"/>
                </a:lnTo>
                <a:lnTo>
                  <a:pt x="572223" y="482551"/>
                </a:lnTo>
                <a:lnTo>
                  <a:pt x="520408" y="532079"/>
                </a:lnTo>
                <a:lnTo>
                  <a:pt x="470625" y="583513"/>
                </a:lnTo>
                <a:lnTo>
                  <a:pt x="422874" y="636979"/>
                </a:lnTo>
                <a:lnTo>
                  <a:pt x="377282" y="692095"/>
                </a:lnTo>
                <a:lnTo>
                  <a:pt x="334104" y="749117"/>
                </a:lnTo>
                <a:lnTo>
                  <a:pt x="293084" y="807789"/>
                </a:lnTo>
                <a:lnTo>
                  <a:pt x="254477" y="868113"/>
                </a:lnTo>
                <a:lnTo>
                  <a:pt x="218409" y="930087"/>
                </a:lnTo>
                <a:lnTo>
                  <a:pt x="184755" y="993459"/>
                </a:lnTo>
                <a:lnTo>
                  <a:pt x="153768" y="1058354"/>
                </a:lnTo>
                <a:lnTo>
                  <a:pt x="125321" y="1124646"/>
                </a:lnTo>
                <a:lnTo>
                  <a:pt x="99667" y="1192336"/>
                </a:lnTo>
                <a:lnTo>
                  <a:pt x="76681" y="1261168"/>
                </a:lnTo>
                <a:lnTo>
                  <a:pt x="56616" y="1331270"/>
                </a:lnTo>
                <a:lnTo>
                  <a:pt x="39471" y="1402388"/>
                </a:lnTo>
                <a:lnTo>
                  <a:pt x="25247" y="1474650"/>
                </a:lnTo>
                <a:lnTo>
                  <a:pt x="14199" y="1547927"/>
                </a:lnTo>
                <a:lnTo>
                  <a:pt x="6071" y="1622220"/>
                </a:lnTo>
                <a:lnTo>
                  <a:pt x="1245" y="1697275"/>
                </a:lnTo>
                <a:lnTo>
                  <a:pt x="-405" y="1773219"/>
                </a:lnTo>
                <a:lnTo>
                  <a:pt x="-24" y="1811318"/>
                </a:lnTo>
                <a:lnTo>
                  <a:pt x="3277" y="1886754"/>
                </a:lnTo>
                <a:lnTo>
                  <a:pt x="9754" y="1961428"/>
                </a:lnTo>
                <a:lnTo>
                  <a:pt x="19406" y="2035213"/>
                </a:lnTo>
                <a:lnTo>
                  <a:pt x="31978" y="2107982"/>
                </a:lnTo>
                <a:lnTo>
                  <a:pt x="47726" y="2179736"/>
                </a:lnTo>
                <a:lnTo>
                  <a:pt x="66267" y="2250346"/>
                </a:lnTo>
                <a:lnTo>
                  <a:pt x="87857" y="2319940"/>
                </a:lnTo>
                <a:lnTo>
                  <a:pt x="112113" y="2388137"/>
                </a:lnTo>
                <a:lnTo>
                  <a:pt x="139163" y="2455065"/>
                </a:lnTo>
                <a:lnTo>
                  <a:pt x="168881" y="2520722"/>
                </a:lnTo>
                <a:lnTo>
                  <a:pt x="201265" y="2584855"/>
                </a:lnTo>
                <a:lnTo>
                  <a:pt x="236189" y="2647592"/>
                </a:lnTo>
                <a:lnTo>
                  <a:pt x="273526" y="2708677"/>
                </a:lnTo>
                <a:lnTo>
                  <a:pt x="313276" y="2768239"/>
                </a:lnTo>
                <a:lnTo>
                  <a:pt x="355439" y="2826022"/>
                </a:lnTo>
                <a:lnTo>
                  <a:pt x="399761" y="2882155"/>
                </a:lnTo>
                <a:lnTo>
                  <a:pt x="446496" y="2936510"/>
                </a:lnTo>
                <a:lnTo>
                  <a:pt x="495262" y="2988832"/>
                </a:lnTo>
                <a:lnTo>
                  <a:pt x="546061" y="3039377"/>
                </a:lnTo>
                <a:lnTo>
                  <a:pt x="599019" y="3087890"/>
                </a:lnTo>
                <a:lnTo>
                  <a:pt x="653754" y="3134244"/>
                </a:lnTo>
                <a:lnTo>
                  <a:pt x="710522" y="3178565"/>
                </a:lnTo>
                <a:lnTo>
                  <a:pt x="769068" y="3220728"/>
                </a:lnTo>
                <a:lnTo>
                  <a:pt x="829391" y="3260605"/>
                </a:lnTo>
                <a:lnTo>
                  <a:pt x="891365" y="3298196"/>
                </a:lnTo>
                <a:lnTo>
                  <a:pt x="954991" y="3333248"/>
                </a:lnTo>
                <a:lnTo>
                  <a:pt x="1020140" y="3366013"/>
                </a:lnTo>
                <a:lnTo>
                  <a:pt x="1086814" y="3396238"/>
                </a:lnTo>
                <a:lnTo>
                  <a:pt x="1155011" y="3423923"/>
                </a:lnTo>
                <a:lnTo>
                  <a:pt x="1224478" y="3448815"/>
                </a:lnTo>
                <a:lnTo>
                  <a:pt x="1295215" y="3471166"/>
                </a:lnTo>
                <a:lnTo>
                  <a:pt x="1367222" y="3490724"/>
                </a:lnTo>
                <a:lnTo>
                  <a:pt x="1440373" y="3507360"/>
                </a:lnTo>
                <a:lnTo>
                  <a:pt x="1514666" y="3521203"/>
                </a:lnTo>
                <a:lnTo>
                  <a:pt x="1589975" y="3532125"/>
                </a:lnTo>
                <a:lnTo>
                  <a:pt x="1627947" y="3536315"/>
                </a:lnTo>
                <a:lnTo>
                  <a:pt x="1666173" y="3539871"/>
                </a:lnTo>
                <a:lnTo>
                  <a:pt x="1704653" y="3542665"/>
                </a:lnTo>
                <a:lnTo>
                  <a:pt x="1743387" y="3544697"/>
                </a:lnTo>
                <a:lnTo>
                  <a:pt x="1782248" y="3545840"/>
                </a:lnTo>
                <a:lnTo>
                  <a:pt x="1821363" y="3546221"/>
                </a:lnTo>
                <a:lnTo>
                  <a:pt x="1860478" y="3545840"/>
                </a:lnTo>
                <a:lnTo>
                  <a:pt x="1899339" y="3544697"/>
                </a:lnTo>
                <a:lnTo>
                  <a:pt x="1938073" y="3542665"/>
                </a:lnTo>
                <a:lnTo>
                  <a:pt x="1976553" y="3539871"/>
                </a:lnTo>
                <a:lnTo>
                  <a:pt x="2014779" y="3536315"/>
                </a:lnTo>
                <a:lnTo>
                  <a:pt x="2052751" y="3532125"/>
                </a:lnTo>
                <a:lnTo>
                  <a:pt x="2090596" y="3527045"/>
                </a:lnTo>
                <a:lnTo>
                  <a:pt x="2165397" y="3514726"/>
                </a:lnTo>
                <a:lnTo>
                  <a:pt x="2239055" y="3499359"/>
                </a:lnTo>
                <a:lnTo>
                  <a:pt x="2311698" y="3481326"/>
                </a:lnTo>
                <a:lnTo>
                  <a:pt x="2383070" y="3460371"/>
                </a:lnTo>
                <a:lnTo>
                  <a:pt x="2453172" y="3436750"/>
                </a:lnTo>
                <a:lnTo>
                  <a:pt x="2522004" y="3410335"/>
                </a:lnTo>
                <a:lnTo>
                  <a:pt x="2589440" y="3381506"/>
                </a:lnTo>
                <a:lnTo>
                  <a:pt x="2655351" y="3350011"/>
                </a:lnTo>
                <a:lnTo>
                  <a:pt x="2719738" y="3315976"/>
                </a:lnTo>
                <a:lnTo>
                  <a:pt x="2782602" y="3279655"/>
                </a:lnTo>
                <a:lnTo>
                  <a:pt x="2843687" y="3240921"/>
                </a:lnTo>
                <a:lnTo>
                  <a:pt x="2903122" y="3199901"/>
                </a:lnTo>
                <a:lnTo>
                  <a:pt x="2960778" y="3156722"/>
                </a:lnTo>
                <a:lnTo>
                  <a:pt x="3016530" y="3111384"/>
                </a:lnTo>
                <a:lnTo>
                  <a:pt x="3070503" y="3063887"/>
                </a:lnTo>
                <a:lnTo>
                  <a:pt x="3122318" y="3014359"/>
                </a:lnTo>
                <a:lnTo>
                  <a:pt x="3172101" y="2962925"/>
                </a:lnTo>
                <a:lnTo>
                  <a:pt x="3219852" y="2909586"/>
                </a:lnTo>
                <a:lnTo>
                  <a:pt x="3265443" y="2854343"/>
                </a:lnTo>
                <a:lnTo>
                  <a:pt x="3308622" y="2797321"/>
                </a:lnTo>
                <a:lnTo>
                  <a:pt x="3349642" y="2738649"/>
                </a:lnTo>
                <a:lnTo>
                  <a:pt x="3388249" y="2678325"/>
                </a:lnTo>
                <a:lnTo>
                  <a:pt x="3424316" y="2616351"/>
                </a:lnTo>
                <a:lnTo>
                  <a:pt x="3457971" y="2552979"/>
                </a:lnTo>
                <a:lnTo>
                  <a:pt x="3488958" y="2488084"/>
                </a:lnTo>
                <a:lnTo>
                  <a:pt x="3517405" y="2421792"/>
                </a:lnTo>
                <a:lnTo>
                  <a:pt x="3543058" y="2354102"/>
                </a:lnTo>
                <a:lnTo>
                  <a:pt x="3566045" y="2285270"/>
                </a:lnTo>
                <a:lnTo>
                  <a:pt x="3586110" y="2215168"/>
                </a:lnTo>
                <a:lnTo>
                  <a:pt x="3603255" y="2144050"/>
                </a:lnTo>
                <a:lnTo>
                  <a:pt x="3617479" y="2071788"/>
                </a:lnTo>
                <a:lnTo>
                  <a:pt x="3628527" y="1998511"/>
                </a:lnTo>
                <a:lnTo>
                  <a:pt x="3636655" y="1924218"/>
                </a:lnTo>
                <a:lnTo>
                  <a:pt x="3641481" y="1849163"/>
                </a:lnTo>
                <a:lnTo>
                  <a:pt x="3643132" y="1773219"/>
                </a:lnTo>
                <a:lnTo>
                  <a:pt x="3642751" y="1735120"/>
                </a:lnTo>
                <a:lnTo>
                  <a:pt x="3639449" y="1659684"/>
                </a:lnTo>
                <a:lnTo>
                  <a:pt x="3632972" y="1585010"/>
                </a:lnTo>
                <a:lnTo>
                  <a:pt x="3623447" y="1511225"/>
                </a:lnTo>
                <a:lnTo>
                  <a:pt x="3610748" y="1438455"/>
                </a:lnTo>
                <a:lnTo>
                  <a:pt x="3595000" y="1366702"/>
                </a:lnTo>
                <a:lnTo>
                  <a:pt x="3576459" y="1296092"/>
                </a:lnTo>
                <a:lnTo>
                  <a:pt x="3554869" y="1226625"/>
                </a:lnTo>
                <a:lnTo>
                  <a:pt x="3530613" y="1158300"/>
                </a:lnTo>
                <a:lnTo>
                  <a:pt x="3503562" y="1091373"/>
                </a:lnTo>
                <a:lnTo>
                  <a:pt x="3473845" y="1025716"/>
                </a:lnTo>
                <a:lnTo>
                  <a:pt x="3441461" y="961582"/>
                </a:lnTo>
                <a:lnTo>
                  <a:pt x="3406537" y="898846"/>
                </a:lnTo>
                <a:lnTo>
                  <a:pt x="3369200" y="837761"/>
                </a:lnTo>
                <a:lnTo>
                  <a:pt x="3329450" y="778199"/>
                </a:lnTo>
                <a:lnTo>
                  <a:pt x="3287287" y="720416"/>
                </a:lnTo>
                <a:lnTo>
                  <a:pt x="3242965" y="664283"/>
                </a:lnTo>
                <a:lnTo>
                  <a:pt x="3196230" y="610055"/>
                </a:lnTo>
                <a:lnTo>
                  <a:pt x="3147463" y="557606"/>
                </a:lnTo>
                <a:lnTo>
                  <a:pt x="3096665" y="507061"/>
                </a:lnTo>
                <a:lnTo>
                  <a:pt x="3043707" y="458548"/>
                </a:lnTo>
                <a:lnTo>
                  <a:pt x="2988971" y="412194"/>
                </a:lnTo>
                <a:lnTo>
                  <a:pt x="2932204" y="367872"/>
                </a:lnTo>
                <a:lnTo>
                  <a:pt x="2873658" y="325710"/>
                </a:lnTo>
                <a:lnTo>
                  <a:pt x="2813335" y="285833"/>
                </a:lnTo>
                <a:lnTo>
                  <a:pt x="2751360" y="248368"/>
                </a:lnTo>
                <a:lnTo>
                  <a:pt x="2687735" y="213190"/>
                </a:lnTo>
                <a:lnTo>
                  <a:pt x="2622586" y="180425"/>
                </a:lnTo>
                <a:lnTo>
                  <a:pt x="2555912" y="150200"/>
                </a:lnTo>
                <a:lnTo>
                  <a:pt x="2487715" y="122642"/>
                </a:lnTo>
                <a:lnTo>
                  <a:pt x="2418248" y="97623"/>
                </a:lnTo>
                <a:lnTo>
                  <a:pt x="2347511" y="75272"/>
                </a:lnTo>
                <a:lnTo>
                  <a:pt x="2275503" y="55714"/>
                </a:lnTo>
                <a:lnTo>
                  <a:pt x="2202353" y="39078"/>
                </a:lnTo>
                <a:lnTo>
                  <a:pt x="2128060" y="25235"/>
                </a:lnTo>
                <a:lnTo>
                  <a:pt x="2052751" y="14440"/>
                </a:lnTo>
                <a:lnTo>
                  <a:pt x="2014779" y="10123"/>
                </a:lnTo>
                <a:lnTo>
                  <a:pt x="1976553" y="6567"/>
                </a:lnTo>
                <a:lnTo>
                  <a:pt x="1938073" y="3773"/>
                </a:lnTo>
                <a:lnTo>
                  <a:pt x="1899339" y="1868"/>
                </a:lnTo>
                <a:lnTo>
                  <a:pt x="1860478" y="598"/>
                </a:lnTo>
                <a:lnTo>
                  <a:pt x="1821363" y="21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" name="object 42"/>
          <p:cNvSpPr txBox="1"/>
          <p:nvPr/>
        </p:nvSpPr>
        <p:spPr>
          <a:xfrm>
            <a:off x="4483779" y="3556128"/>
            <a:ext cx="3399699" cy="14593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400" spc="-5" dirty="0">
                <a:solidFill>
                  <a:srgbClr val="FFFFFF"/>
                </a:solidFill>
                <a:latin typeface="Segoe UI Light"/>
                <a:cs typeface="Segoe UI Light"/>
              </a:rPr>
              <a:t>I </a:t>
            </a:r>
            <a:r>
              <a:rPr lang="ru-RU" sz="4400" spc="-5" dirty="0">
                <a:solidFill>
                  <a:srgbClr val="FFFFFF"/>
                </a:solidFill>
                <a:latin typeface="Segoe UI Light"/>
                <a:cs typeface="Segoe UI Light"/>
              </a:rPr>
              <a:t>КВАРТАЛ </a:t>
            </a:r>
            <a:r>
              <a:rPr lang="ru-RU" sz="5000" spc="-5" dirty="0">
                <a:solidFill>
                  <a:srgbClr val="FFFFFF"/>
                </a:solidFill>
                <a:latin typeface="Segoe UI Light"/>
                <a:cs typeface="Segoe UI Light"/>
              </a:rPr>
              <a:t>2023</a:t>
            </a:r>
            <a:endParaRPr sz="5000" spc="-5" dirty="0">
              <a:solidFill>
                <a:srgbClr val="FFFFFF"/>
              </a:solidFill>
              <a:latin typeface="Segoe UI Light"/>
              <a:cs typeface="Segoe UI Light"/>
            </a:endParaRPr>
          </a:p>
        </p:txBody>
      </p:sp>
      <p:sp>
        <p:nvSpPr>
          <p:cNvPr id="53" name="object 14"/>
          <p:cNvSpPr txBox="1"/>
          <p:nvPr/>
        </p:nvSpPr>
        <p:spPr>
          <a:xfrm>
            <a:off x="4436710" y="4826303"/>
            <a:ext cx="3127375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5585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spc="-5" dirty="0">
                <a:solidFill>
                  <a:srgbClr val="FFFFFF"/>
                </a:solidFill>
                <a:latin typeface="Segoe UI Light"/>
                <a:cs typeface="Segoe UI Light"/>
              </a:rPr>
              <a:t>г</a:t>
            </a:r>
            <a:r>
              <a:rPr lang="ru-RU" sz="2800" b="1" spc="-5" dirty="0" smtClean="0">
                <a:solidFill>
                  <a:srgbClr val="FFFFFF"/>
                </a:solidFill>
                <a:latin typeface="Segoe UI Light"/>
                <a:cs typeface="Segoe UI Light"/>
              </a:rPr>
              <a:t>. Ярославль</a:t>
            </a:r>
            <a:endParaRPr lang="ru-RU" sz="2800" b="1" spc="-5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marL="12700" marR="5080" indent="235585" algn="ctr">
              <a:spcBef>
                <a:spcPts val="100"/>
              </a:spcBef>
            </a:pPr>
            <a:r>
              <a:rPr lang="ru-RU" sz="2800" b="1" spc="-5" dirty="0">
                <a:solidFill>
                  <a:srgbClr val="FFFFFF"/>
                </a:solidFill>
                <a:latin typeface="Segoe UI Light"/>
                <a:cs typeface="Segoe UI Light"/>
              </a:rPr>
              <a:t> Кировский район </a:t>
            </a:r>
          </a:p>
        </p:txBody>
      </p:sp>
      <p:sp>
        <p:nvSpPr>
          <p:cNvPr id="35" name="object 27"/>
          <p:cNvSpPr/>
          <p:nvPr/>
        </p:nvSpPr>
        <p:spPr>
          <a:xfrm>
            <a:off x="12150210" y="3354031"/>
            <a:ext cx="3425902" cy="2772488"/>
          </a:xfrm>
          <a:custGeom>
            <a:avLst/>
            <a:gdLst/>
            <a:ahLst/>
            <a:cxnLst/>
            <a:rect l="l" t="t" r="r" b="b"/>
            <a:pathLst>
              <a:path w="3643630" h="3546475">
                <a:moveTo>
                  <a:pt x="1821363" y="217"/>
                </a:moveTo>
                <a:lnTo>
                  <a:pt x="1782248" y="598"/>
                </a:lnTo>
                <a:lnTo>
                  <a:pt x="1743387" y="1868"/>
                </a:lnTo>
                <a:lnTo>
                  <a:pt x="1704653" y="3773"/>
                </a:lnTo>
                <a:lnTo>
                  <a:pt x="1666173" y="6567"/>
                </a:lnTo>
                <a:lnTo>
                  <a:pt x="1627947" y="10123"/>
                </a:lnTo>
                <a:lnTo>
                  <a:pt x="1589975" y="14440"/>
                </a:lnTo>
                <a:lnTo>
                  <a:pt x="1552130" y="19393"/>
                </a:lnTo>
                <a:lnTo>
                  <a:pt x="1477329" y="31839"/>
                </a:lnTo>
                <a:lnTo>
                  <a:pt x="1403671" y="47079"/>
                </a:lnTo>
                <a:lnTo>
                  <a:pt x="1331028" y="65112"/>
                </a:lnTo>
                <a:lnTo>
                  <a:pt x="1259656" y="86067"/>
                </a:lnTo>
                <a:lnTo>
                  <a:pt x="1189554" y="109688"/>
                </a:lnTo>
                <a:lnTo>
                  <a:pt x="1120722" y="136103"/>
                </a:lnTo>
                <a:lnTo>
                  <a:pt x="1053413" y="165059"/>
                </a:lnTo>
                <a:lnTo>
                  <a:pt x="987375" y="196427"/>
                </a:lnTo>
                <a:lnTo>
                  <a:pt x="922988" y="230462"/>
                </a:lnTo>
                <a:lnTo>
                  <a:pt x="860124" y="266783"/>
                </a:lnTo>
                <a:lnTo>
                  <a:pt x="799039" y="305517"/>
                </a:lnTo>
                <a:lnTo>
                  <a:pt x="739604" y="346537"/>
                </a:lnTo>
                <a:lnTo>
                  <a:pt x="681948" y="389716"/>
                </a:lnTo>
                <a:lnTo>
                  <a:pt x="626196" y="435054"/>
                </a:lnTo>
                <a:lnTo>
                  <a:pt x="572223" y="482551"/>
                </a:lnTo>
                <a:lnTo>
                  <a:pt x="520408" y="532079"/>
                </a:lnTo>
                <a:lnTo>
                  <a:pt x="470625" y="583513"/>
                </a:lnTo>
                <a:lnTo>
                  <a:pt x="422874" y="636979"/>
                </a:lnTo>
                <a:lnTo>
                  <a:pt x="377282" y="692095"/>
                </a:lnTo>
                <a:lnTo>
                  <a:pt x="334104" y="749117"/>
                </a:lnTo>
                <a:lnTo>
                  <a:pt x="293084" y="807789"/>
                </a:lnTo>
                <a:lnTo>
                  <a:pt x="254477" y="868113"/>
                </a:lnTo>
                <a:lnTo>
                  <a:pt x="218409" y="930087"/>
                </a:lnTo>
                <a:lnTo>
                  <a:pt x="184755" y="993459"/>
                </a:lnTo>
                <a:lnTo>
                  <a:pt x="153768" y="1058354"/>
                </a:lnTo>
                <a:lnTo>
                  <a:pt x="125321" y="1124646"/>
                </a:lnTo>
                <a:lnTo>
                  <a:pt x="99667" y="1192336"/>
                </a:lnTo>
                <a:lnTo>
                  <a:pt x="76681" y="1261168"/>
                </a:lnTo>
                <a:lnTo>
                  <a:pt x="56616" y="1331270"/>
                </a:lnTo>
                <a:lnTo>
                  <a:pt x="39471" y="1402388"/>
                </a:lnTo>
                <a:lnTo>
                  <a:pt x="25247" y="1474650"/>
                </a:lnTo>
                <a:lnTo>
                  <a:pt x="14199" y="1547927"/>
                </a:lnTo>
                <a:lnTo>
                  <a:pt x="6071" y="1622220"/>
                </a:lnTo>
                <a:lnTo>
                  <a:pt x="1245" y="1697275"/>
                </a:lnTo>
                <a:lnTo>
                  <a:pt x="-405" y="1773219"/>
                </a:lnTo>
                <a:lnTo>
                  <a:pt x="-24" y="1811318"/>
                </a:lnTo>
                <a:lnTo>
                  <a:pt x="3277" y="1886754"/>
                </a:lnTo>
                <a:lnTo>
                  <a:pt x="9754" y="1961428"/>
                </a:lnTo>
                <a:lnTo>
                  <a:pt x="19406" y="2035213"/>
                </a:lnTo>
                <a:lnTo>
                  <a:pt x="31978" y="2107982"/>
                </a:lnTo>
                <a:lnTo>
                  <a:pt x="47726" y="2179736"/>
                </a:lnTo>
                <a:lnTo>
                  <a:pt x="66267" y="2250346"/>
                </a:lnTo>
                <a:lnTo>
                  <a:pt x="87857" y="2319940"/>
                </a:lnTo>
                <a:lnTo>
                  <a:pt x="112113" y="2388137"/>
                </a:lnTo>
                <a:lnTo>
                  <a:pt x="139163" y="2455065"/>
                </a:lnTo>
                <a:lnTo>
                  <a:pt x="168881" y="2520722"/>
                </a:lnTo>
                <a:lnTo>
                  <a:pt x="201265" y="2584855"/>
                </a:lnTo>
                <a:lnTo>
                  <a:pt x="236189" y="2647592"/>
                </a:lnTo>
                <a:lnTo>
                  <a:pt x="273526" y="2708677"/>
                </a:lnTo>
                <a:lnTo>
                  <a:pt x="313276" y="2768239"/>
                </a:lnTo>
                <a:lnTo>
                  <a:pt x="355439" y="2826022"/>
                </a:lnTo>
                <a:lnTo>
                  <a:pt x="399761" y="2882155"/>
                </a:lnTo>
                <a:lnTo>
                  <a:pt x="446496" y="2936510"/>
                </a:lnTo>
                <a:lnTo>
                  <a:pt x="495262" y="2988832"/>
                </a:lnTo>
                <a:lnTo>
                  <a:pt x="546061" y="3039377"/>
                </a:lnTo>
                <a:lnTo>
                  <a:pt x="599019" y="3087890"/>
                </a:lnTo>
                <a:lnTo>
                  <a:pt x="653754" y="3134244"/>
                </a:lnTo>
                <a:lnTo>
                  <a:pt x="710522" y="3178565"/>
                </a:lnTo>
                <a:lnTo>
                  <a:pt x="769068" y="3220728"/>
                </a:lnTo>
                <a:lnTo>
                  <a:pt x="829391" y="3260605"/>
                </a:lnTo>
                <a:lnTo>
                  <a:pt x="891365" y="3298196"/>
                </a:lnTo>
                <a:lnTo>
                  <a:pt x="954991" y="3333248"/>
                </a:lnTo>
                <a:lnTo>
                  <a:pt x="1020140" y="3366013"/>
                </a:lnTo>
                <a:lnTo>
                  <a:pt x="1086814" y="3396238"/>
                </a:lnTo>
                <a:lnTo>
                  <a:pt x="1155011" y="3423923"/>
                </a:lnTo>
                <a:lnTo>
                  <a:pt x="1224478" y="3448815"/>
                </a:lnTo>
                <a:lnTo>
                  <a:pt x="1295215" y="3471166"/>
                </a:lnTo>
                <a:lnTo>
                  <a:pt x="1367222" y="3490724"/>
                </a:lnTo>
                <a:lnTo>
                  <a:pt x="1440373" y="3507360"/>
                </a:lnTo>
                <a:lnTo>
                  <a:pt x="1514666" y="3521203"/>
                </a:lnTo>
                <a:lnTo>
                  <a:pt x="1589975" y="3532125"/>
                </a:lnTo>
                <a:lnTo>
                  <a:pt x="1627947" y="3536315"/>
                </a:lnTo>
                <a:lnTo>
                  <a:pt x="1666173" y="3539871"/>
                </a:lnTo>
                <a:lnTo>
                  <a:pt x="1704653" y="3542665"/>
                </a:lnTo>
                <a:lnTo>
                  <a:pt x="1743387" y="3544697"/>
                </a:lnTo>
                <a:lnTo>
                  <a:pt x="1782248" y="3545840"/>
                </a:lnTo>
                <a:lnTo>
                  <a:pt x="1821363" y="3546221"/>
                </a:lnTo>
                <a:lnTo>
                  <a:pt x="1860478" y="3545840"/>
                </a:lnTo>
                <a:lnTo>
                  <a:pt x="1899339" y="3544697"/>
                </a:lnTo>
                <a:lnTo>
                  <a:pt x="1938073" y="3542665"/>
                </a:lnTo>
                <a:lnTo>
                  <a:pt x="1976553" y="3539871"/>
                </a:lnTo>
                <a:lnTo>
                  <a:pt x="2014779" y="3536315"/>
                </a:lnTo>
                <a:lnTo>
                  <a:pt x="2052751" y="3532125"/>
                </a:lnTo>
                <a:lnTo>
                  <a:pt x="2090596" y="3527045"/>
                </a:lnTo>
                <a:lnTo>
                  <a:pt x="2165397" y="3514726"/>
                </a:lnTo>
                <a:lnTo>
                  <a:pt x="2239055" y="3499359"/>
                </a:lnTo>
                <a:lnTo>
                  <a:pt x="2311698" y="3481326"/>
                </a:lnTo>
                <a:lnTo>
                  <a:pt x="2383070" y="3460371"/>
                </a:lnTo>
                <a:lnTo>
                  <a:pt x="2453172" y="3436750"/>
                </a:lnTo>
                <a:lnTo>
                  <a:pt x="2522004" y="3410335"/>
                </a:lnTo>
                <a:lnTo>
                  <a:pt x="2589440" y="3381506"/>
                </a:lnTo>
                <a:lnTo>
                  <a:pt x="2655351" y="3350011"/>
                </a:lnTo>
                <a:lnTo>
                  <a:pt x="2719738" y="3315976"/>
                </a:lnTo>
                <a:lnTo>
                  <a:pt x="2782602" y="3279655"/>
                </a:lnTo>
                <a:lnTo>
                  <a:pt x="2843687" y="3240921"/>
                </a:lnTo>
                <a:lnTo>
                  <a:pt x="2903122" y="3199901"/>
                </a:lnTo>
                <a:lnTo>
                  <a:pt x="2960778" y="3156722"/>
                </a:lnTo>
                <a:lnTo>
                  <a:pt x="3016530" y="3111384"/>
                </a:lnTo>
                <a:lnTo>
                  <a:pt x="3070503" y="3063887"/>
                </a:lnTo>
                <a:lnTo>
                  <a:pt x="3122318" y="3014359"/>
                </a:lnTo>
                <a:lnTo>
                  <a:pt x="3172101" y="2962925"/>
                </a:lnTo>
                <a:lnTo>
                  <a:pt x="3219852" y="2909586"/>
                </a:lnTo>
                <a:lnTo>
                  <a:pt x="3265443" y="2854343"/>
                </a:lnTo>
                <a:lnTo>
                  <a:pt x="3308622" y="2797321"/>
                </a:lnTo>
                <a:lnTo>
                  <a:pt x="3349642" y="2738649"/>
                </a:lnTo>
                <a:lnTo>
                  <a:pt x="3388249" y="2678325"/>
                </a:lnTo>
                <a:lnTo>
                  <a:pt x="3424316" y="2616351"/>
                </a:lnTo>
                <a:lnTo>
                  <a:pt x="3457971" y="2552979"/>
                </a:lnTo>
                <a:lnTo>
                  <a:pt x="3488958" y="2488084"/>
                </a:lnTo>
                <a:lnTo>
                  <a:pt x="3517405" y="2421792"/>
                </a:lnTo>
                <a:lnTo>
                  <a:pt x="3543058" y="2354102"/>
                </a:lnTo>
                <a:lnTo>
                  <a:pt x="3566045" y="2285270"/>
                </a:lnTo>
                <a:lnTo>
                  <a:pt x="3586110" y="2215168"/>
                </a:lnTo>
                <a:lnTo>
                  <a:pt x="3603255" y="2144050"/>
                </a:lnTo>
                <a:lnTo>
                  <a:pt x="3617479" y="2071788"/>
                </a:lnTo>
                <a:lnTo>
                  <a:pt x="3628527" y="1998511"/>
                </a:lnTo>
                <a:lnTo>
                  <a:pt x="3636655" y="1924218"/>
                </a:lnTo>
                <a:lnTo>
                  <a:pt x="3641481" y="1849163"/>
                </a:lnTo>
                <a:lnTo>
                  <a:pt x="3643132" y="1773219"/>
                </a:lnTo>
                <a:lnTo>
                  <a:pt x="3642751" y="1735120"/>
                </a:lnTo>
                <a:lnTo>
                  <a:pt x="3639449" y="1659684"/>
                </a:lnTo>
                <a:lnTo>
                  <a:pt x="3632972" y="1585010"/>
                </a:lnTo>
                <a:lnTo>
                  <a:pt x="3623447" y="1511225"/>
                </a:lnTo>
                <a:lnTo>
                  <a:pt x="3610748" y="1438455"/>
                </a:lnTo>
                <a:lnTo>
                  <a:pt x="3595000" y="1366702"/>
                </a:lnTo>
                <a:lnTo>
                  <a:pt x="3576459" y="1296092"/>
                </a:lnTo>
                <a:lnTo>
                  <a:pt x="3554869" y="1226625"/>
                </a:lnTo>
                <a:lnTo>
                  <a:pt x="3530613" y="1158300"/>
                </a:lnTo>
                <a:lnTo>
                  <a:pt x="3503562" y="1091373"/>
                </a:lnTo>
                <a:lnTo>
                  <a:pt x="3473845" y="1025716"/>
                </a:lnTo>
                <a:lnTo>
                  <a:pt x="3441461" y="961582"/>
                </a:lnTo>
                <a:lnTo>
                  <a:pt x="3406537" y="898846"/>
                </a:lnTo>
                <a:lnTo>
                  <a:pt x="3369200" y="837761"/>
                </a:lnTo>
                <a:lnTo>
                  <a:pt x="3329450" y="778199"/>
                </a:lnTo>
                <a:lnTo>
                  <a:pt x="3287287" y="720416"/>
                </a:lnTo>
                <a:lnTo>
                  <a:pt x="3242965" y="664283"/>
                </a:lnTo>
                <a:lnTo>
                  <a:pt x="3196230" y="610055"/>
                </a:lnTo>
                <a:lnTo>
                  <a:pt x="3147463" y="557606"/>
                </a:lnTo>
                <a:lnTo>
                  <a:pt x="3096665" y="507061"/>
                </a:lnTo>
                <a:lnTo>
                  <a:pt x="3043707" y="458548"/>
                </a:lnTo>
                <a:lnTo>
                  <a:pt x="2988971" y="412194"/>
                </a:lnTo>
                <a:lnTo>
                  <a:pt x="2932204" y="367872"/>
                </a:lnTo>
                <a:lnTo>
                  <a:pt x="2873658" y="325710"/>
                </a:lnTo>
                <a:lnTo>
                  <a:pt x="2813335" y="285833"/>
                </a:lnTo>
                <a:lnTo>
                  <a:pt x="2751360" y="248368"/>
                </a:lnTo>
                <a:lnTo>
                  <a:pt x="2687735" y="213190"/>
                </a:lnTo>
                <a:lnTo>
                  <a:pt x="2622586" y="180425"/>
                </a:lnTo>
                <a:lnTo>
                  <a:pt x="2555912" y="150200"/>
                </a:lnTo>
                <a:lnTo>
                  <a:pt x="2487715" y="122642"/>
                </a:lnTo>
                <a:lnTo>
                  <a:pt x="2418248" y="97623"/>
                </a:lnTo>
                <a:lnTo>
                  <a:pt x="2347511" y="75272"/>
                </a:lnTo>
                <a:lnTo>
                  <a:pt x="2275503" y="55714"/>
                </a:lnTo>
                <a:lnTo>
                  <a:pt x="2202353" y="39078"/>
                </a:lnTo>
                <a:lnTo>
                  <a:pt x="2128060" y="25235"/>
                </a:lnTo>
                <a:lnTo>
                  <a:pt x="2052751" y="14440"/>
                </a:lnTo>
                <a:lnTo>
                  <a:pt x="2014779" y="10123"/>
                </a:lnTo>
                <a:lnTo>
                  <a:pt x="1976553" y="6567"/>
                </a:lnTo>
                <a:lnTo>
                  <a:pt x="1938073" y="3773"/>
                </a:lnTo>
                <a:lnTo>
                  <a:pt x="1899339" y="1868"/>
                </a:lnTo>
                <a:lnTo>
                  <a:pt x="1860478" y="598"/>
                </a:lnTo>
                <a:lnTo>
                  <a:pt x="1821363" y="217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" name="object 27"/>
          <p:cNvSpPr/>
          <p:nvPr/>
        </p:nvSpPr>
        <p:spPr>
          <a:xfrm>
            <a:off x="16249233" y="3368675"/>
            <a:ext cx="3425902" cy="2772488"/>
          </a:xfrm>
          <a:custGeom>
            <a:avLst/>
            <a:gdLst/>
            <a:ahLst/>
            <a:cxnLst/>
            <a:rect l="l" t="t" r="r" b="b"/>
            <a:pathLst>
              <a:path w="3643630" h="3546475">
                <a:moveTo>
                  <a:pt x="1821363" y="217"/>
                </a:moveTo>
                <a:lnTo>
                  <a:pt x="1782248" y="598"/>
                </a:lnTo>
                <a:lnTo>
                  <a:pt x="1743387" y="1868"/>
                </a:lnTo>
                <a:lnTo>
                  <a:pt x="1704653" y="3773"/>
                </a:lnTo>
                <a:lnTo>
                  <a:pt x="1666173" y="6567"/>
                </a:lnTo>
                <a:lnTo>
                  <a:pt x="1627947" y="10123"/>
                </a:lnTo>
                <a:lnTo>
                  <a:pt x="1589975" y="14440"/>
                </a:lnTo>
                <a:lnTo>
                  <a:pt x="1552130" y="19393"/>
                </a:lnTo>
                <a:lnTo>
                  <a:pt x="1477329" y="31839"/>
                </a:lnTo>
                <a:lnTo>
                  <a:pt x="1403671" y="47079"/>
                </a:lnTo>
                <a:lnTo>
                  <a:pt x="1331028" y="65112"/>
                </a:lnTo>
                <a:lnTo>
                  <a:pt x="1259656" y="86067"/>
                </a:lnTo>
                <a:lnTo>
                  <a:pt x="1189554" y="109688"/>
                </a:lnTo>
                <a:lnTo>
                  <a:pt x="1120722" y="136103"/>
                </a:lnTo>
                <a:lnTo>
                  <a:pt x="1053413" y="165059"/>
                </a:lnTo>
                <a:lnTo>
                  <a:pt x="987375" y="196427"/>
                </a:lnTo>
                <a:lnTo>
                  <a:pt x="922988" y="230462"/>
                </a:lnTo>
                <a:lnTo>
                  <a:pt x="860124" y="266783"/>
                </a:lnTo>
                <a:lnTo>
                  <a:pt x="799039" y="305517"/>
                </a:lnTo>
                <a:lnTo>
                  <a:pt x="739604" y="346537"/>
                </a:lnTo>
                <a:lnTo>
                  <a:pt x="681948" y="389716"/>
                </a:lnTo>
                <a:lnTo>
                  <a:pt x="626196" y="435054"/>
                </a:lnTo>
                <a:lnTo>
                  <a:pt x="572223" y="482551"/>
                </a:lnTo>
                <a:lnTo>
                  <a:pt x="520408" y="532079"/>
                </a:lnTo>
                <a:lnTo>
                  <a:pt x="470625" y="583513"/>
                </a:lnTo>
                <a:lnTo>
                  <a:pt x="422874" y="636979"/>
                </a:lnTo>
                <a:lnTo>
                  <a:pt x="377282" y="692095"/>
                </a:lnTo>
                <a:lnTo>
                  <a:pt x="334104" y="749117"/>
                </a:lnTo>
                <a:lnTo>
                  <a:pt x="293084" y="807789"/>
                </a:lnTo>
                <a:lnTo>
                  <a:pt x="254477" y="868113"/>
                </a:lnTo>
                <a:lnTo>
                  <a:pt x="218409" y="930087"/>
                </a:lnTo>
                <a:lnTo>
                  <a:pt x="184755" y="993459"/>
                </a:lnTo>
                <a:lnTo>
                  <a:pt x="153768" y="1058354"/>
                </a:lnTo>
                <a:lnTo>
                  <a:pt x="125321" y="1124646"/>
                </a:lnTo>
                <a:lnTo>
                  <a:pt x="99667" y="1192336"/>
                </a:lnTo>
                <a:lnTo>
                  <a:pt x="76681" y="1261168"/>
                </a:lnTo>
                <a:lnTo>
                  <a:pt x="56616" y="1331270"/>
                </a:lnTo>
                <a:lnTo>
                  <a:pt x="39471" y="1402388"/>
                </a:lnTo>
                <a:lnTo>
                  <a:pt x="25247" y="1474650"/>
                </a:lnTo>
                <a:lnTo>
                  <a:pt x="14199" y="1547927"/>
                </a:lnTo>
                <a:lnTo>
                  <a:pt x="6071" y="1622220"/>
                </a:lnTo>
                <a:lnTo>
                  <a:pt x="1245" y="1697275"/>
                </a:lnTo>
                <a:lnTo>
                  <a:pt x="-405" y="1773219"/>
                </a:lnTo>
                <a:lnTo>
                  <a:pt x="-24" y="1811318"/>
                </a:lnTo>
                <a:lnTo>
                  <a:pt x="3277" y="1886754"/>
                </a:lnTo>
                <a:lnTo>
                  <a:pt x="9754" y="1961428"/>
                </a:lnTo>
                <a:lnTo>
                  <a:pt x="19406" y="2035213"/>
                </a:lnTo>
                <a:lnTo>
                  <a:pt x="31978" y="2107982"/>
                </a:lnTo>
                <a:lnTo>
                  <a:pt x="47726" y="2179736"/>
                </a:lnTo>
                <a:lnTo>
                  <a:pt x="66267" y="2250346"/>
                </a:lnTo>
                <a:lnTo>
                  <a:pt x="87857" y="2319940"/>
                </a:lnTo>
                <a:lnTo>
                  <a:pt x="112113" y="2388137"/>
                </a:lnTo>
                <a:lnTo>
                  <a:pt x="139163" y="2455065"/>
                </a:lnTo>
                <a:lnTo>
                  <a:pt x="168881" y="2520722"/>
                </a:lnTo>
                <a:lnTo>
                  <a:pt x="201265" y="2584855"/>
                </a:lnTo>
                <a:lnTo>
                  <a:pt x="236189" y="2647592"/>
                </a:lnTo>
                <a:lnTo>
                  <a:pt x="273526" y="2708677"/>
                </a:lnTo>
                <a:lnTo>
                  <a:pt x="313276" y="2768239"/>
                </a:lnTo>
                <a:lnTo>
                  <a:pt x="355439" y="2826022"/>
                </a:lnTo>
                <a:lnTo>
                  <a:pt x="399761" y="2882155"/>
                </a:lnTo>
                <a:lnTo>
                  <a:pt x="446496" y="2936510"/>
                </a:lnTo>
                <a:lnTo>
                  <a:pt x="495262" y="2988832"/>
                </a:lnTo>
                <a:lnTo>
                  <a:pt x="546061" y="3039377"/>
                </a:lnTo>
                <a:lnTo>
                  <a:pt x="599019" y="3087890"/>
                </a:lnTo>
                <a:lnTo>
                  <a:pt x="653754" y="3134244"/>
                </a:lnTo>
                <a:lnTo>
                  <a:pt x="710522" y="3178565"/>
                </a:lnTo>
                <a:lnTo>
                  <a:pt x="769068" y="3220728"/>
                </a:lnTo>
                <a:lnTo>
                  <a:pt x="829391" y="3260605"/>
                </a:lnTo>
                <a:lnTo>
                  <a:pt x="891365" y="3298196"/>
                </a:lnTo>
                <a:lnTo>
                  <a:pt x="954991" y="3333248"/>
                </a:lnTo>
                <a:lnTo>
                  <a:pt x="1020140" y="3366013"/>
                </a:lnTo>
                <a:lnTo>
                  <a:pt x="1086814" y="3396238"/>
                </a:lnTo>
                <a:lnTo>
                  <a:pt x="1155011" y="3423923"/>
                </a:lnTo>
                <a:lnTo>
                  <a:pt x="1224478" y="3448815"/>
                </a:lnTo>
                <a:lnTo>
                  <a:pt x="1295215" y="3471166"/>
                </a:lnTo>
                <a:lnTo>
                  <a:pt x="1367222" y="3490724"/>
                </a:lnTo>
                <a:lnTo>
                  <a:pt x="1440373" y="3507360"/>
                </a:lnTo>
                <a:lnTo>
                  <a:pt x="1514666" y="3521203"/>
                </a:lnTo>
                <a:lnTo>
                  <a:pt x="1589975" y="3532125"/>
                </a:lnTo>
                <a:lnTo>
                  <a:pt x="1627947" y="3536315"/>
                </a:lnTo>
                <a:lnTo>
                  <a:pt x="1666173" y="3539871"/>
                </a:lnTo>
                <a:lnTo>
                  <a:pt x="1704653" y="3542665"/>
                </a:lnTo>
                <a:lnTo>
                  <a:pt x="1743387" y="3544697"/>
                </a:lnTo>
                <a:lnTo>
                  <a:pt x="1782248" y="3545840"/>
                </a:lnTo>
                <a:lnTo>
                  <a:pt x="1821363" y="3546221"/>
                </a:lnTo>
                <a:lnTo>
                  <a:pt x="1860478" y="3545840"/>
                </a:lnTo>
                <a:lnTo>
                  <a:pt x="1899339" y="3544697"/>
                </a:lnTo>
                <a:lnTo>
                  <a:pt x="1938073" y="3542665"/>
                </a:lnTo>
                <a:lnTo>
                  <a:pt x="1976553" y="3539871"/>
                </a:lnTo>
                <a:lnTo>
                  <a:pt x="2014779" y="3536315"/>
                </a:lnTo>
                <a:lnTo>
                  <a:pt x="2052751" y="3532125"/>
                </a:lnTo>
                <a:lnTo>
                  <a:pt x="2090596" y="3527045"/>
                </a:lnTo>
                <a:lnTo>
                  <a:pt x="2165397" y="3514726"/>
                </a:lnTo>
                <a:lnTo>
                  <a:pt x="2239055" y="3499359"/>
                </a:lnTo>
                <a:lnTo>
                  <a:pt x="2311698" y="3481326"/>
                </a:lnTo>
                <a:lnTo>
                  <a:pt x="2383070" y="3460371"/>
                </a:lnTo>
                <a:lnTo>
                  <a:pt x="2453172" y="3436750"/>
                </a:lnTo>
                <a:lnTo>
                  <a:pt x="2522004" y="3410335"/>
                </a:lnTo>
                <a:lnTo>
                  <a:pt x="2589440" y="3381506"/>
                </a:lnTo>
                <a:lnTo>
                  <a:pt x="2655351" y="3350011"/>
                </a:lnTo>
                <a:lnTo>
                  <a:pt x="2719738" y="3315976"/>
                </a:lnTo>
                <a:lnTo>
                  <a:pt x="2782602" y="3279655"/>
                </a:lnTo>
                <a:lnTo>
                  <a:pt x="2843687" y="3240921"/>
                </a:lnTo>
                <a:lnTo>
                  <a:pt x="2903122" y="3199901"/>
                </a:lnTo>
                <a:lnTo>
                  <a:pt x="2960778" y="3156722"/>
                </a:lnTo>
                <a:lnTo>
                  <a:pt x="3016530" y="3111384"/>
                </a:lnTo>
                <a:lnTo>
                  <a:pt x="3070503" y="3063887"/>
                </a:lnTo>
                <a:lnTo>
                  <a:pt x="3122318" y="3014359"/>
                </a:lnTo>
                <a:lnTo>
                  <a:pt x="3172101" y="2962925"/>
                </a:lnTo>
                <a:lnTo>
                  <a:pt x="3219852" y="2909586"/>
                </a:lnTo>
                <a:lnTo>
                  <a:pt x="3265443" y="2854343"/>
                </a:lnTo>
                <a:lnTo>
                  <a:pt x="3308622" y="2797321"/>
                </a:lnTo>
                <a:lnTo>
                  <a:pt x="3349642" y="2738649"/>
                </a:lnTo>
                <a:lnTo>
                  <a:pt x="3388249" y="2678325"/>
                </a:lnTo>
                <a:lnTo>
                  <a:pt x="3424316" y="2616351"/>
                </a:lnTo>
                <a:lnTo>
                  <a:pt x="3457971" y="2552979"/>
                </a:lnTo>
                <a:lnTo>
                  <a:pt x="3488958" y="2488084"/>
                </a:lnTo>
                <a:lnTo>
                  <a:pt x="3517405" y="2421792"/>
                </a:lnTo>
                <a:lnTo>
                  <a:pt x="3543058" y="2354102"/>
                </a:lnTo>
                <a:lnTo>
                  <a:pt x="3566045" y="2285270"/>
                </a:lnTo>
                <a:lnTo>
                  <a:pt x="3586110" y="2215168"/>
                </a:lnTo>
                <a:lnTo>
                  <a:pt x="3603255" y="2144050"/>
                </a:lnTo>
                <a:lnTo>
                  <a:pt x="3617479" y="2071788"/>
                </a:lnTo>
                <a:lnTo>
                  <a:pt x="3628527" y="1998511"/>
                </a:lnTo>
                <a:lnTo>
                  <a:pt x="3636655" y="1924218"/>
                </a:lnTo>
                <a:lnTo>
                  <a:pt x="3641481" y="1849163"/>
                </a:lnTo>
                <a:lnTo>
                  <a:pt x="3643132" y="1773219"/>
                </a:lnTo>
                <a:lnTo>
                  <a:pt x="3642751" y="1735120"/>
                </a:lnTo>
                <a:lnTo>
                  <a:pt x="3639449" y="1659684"/>
                </a:lnTo>
                <a:lnTo>
                  <a:pt x="3632972" y="1585010"/>
                </a:lnTo>
                <a:lnTo>
                  <a:pt x="3623447" y="1511225"/>
                </a:lnTo>
                <a:lnTo>
                  <a:pt x="3610748" y="1438455"/>
                </a:lnTo>
                <a:lnTo>
                  <a:pt x="3595000" y="1366702"/>
                </a:lnTo>
                <a:lnTo>
                  <a:pt x="3576459" y="1296092"/>
                </a:lnTo>
                <a:lnTo>
                  <a:pt x="3554869" y="1226625"/>
                </a:lnTo>
                <a:lnTo>
                  <a:pt x="3530613" y="1158300"/>
                </a:lnTo>
                <a:lnTo>
                  <a:pt x="3503562" y="1091373"/>
                </a:lnTo>
                <a:lnTo>
                  <a:pt x="3473845" y="1025716"/>
                </a:lnTo>
                <a:lnTo>
                  <a:pt x="3441461" y="961582"/>
                </a:lnTo>
                <a:lnTo>
                  <a:pt x="3406537" y="898846"/>
                </a:lnTo>
                <a:lnTo>
                  <a:pt x="3369200" y="837761"/>
                </a:lnTo>
                <a:lnTo>
                  <a:pt x="3329450" y="778199"/>
                </a:lnTo>
                <a:lnTo>
                  <a:pt x="3287287" y="720416"/>
                </a:lnTo>
                <a:lnTo>
                  <a:pt x="3242965" y="664283"/>
                </a:lnTo>
                <a:lnTo>
                  <a:pt x="3196230" y="610055"/>
                </a:lnTo>
                <a:lnTo>
                  <a:pt x="3147463" y="557606"/>
                </a:lnTo>
                <a:lnTo>
                  <a:pt x="3096665" y="507061"/>
                </a:lnTo>
                <a:lnTo>
                  <a:pt x="3043707" y="458548"/>
                </a:lnTo>
                <a:lnTo>
                  <a:pt x="2988971" y="412194"/>
                </a:lnTo>
                <a:lnTo>
                  <a:pt x="2932204" y="367872"/>
                </a:lnTo>
                <a:lnTo>
                  <a:pt x="2873658" y="325710"/>
                </a:lnTo>
                <a:lnTo>
                  <a:pt x="2813335" y="285833"/>
                </a:lnTo>
                <a:lnTo>
                  <a:pt x="2751360" y="248368"/>
                </a:lnTo>
                <a:lnTo>
                  <a:pt x="2687735" y="213190"/>
                </a:lnTo>
                <a:lnTo>
                  <a:pt x="2622586" y="180425"/>
                </a:lnTo>
                <a:lnTo>
                  <a:pt x="2555912" y="150200"/>
                </a:lnTo>
                <a:lnTo>
                  <a:pt x="2487715" y="122642"/>
                </a:lnTo>
                <a:lnTo>
                  <a:pt x="2418248" y="97623"/>
                </a:lnTo>
                <a:lnTo>
                  <a:pt x="2347511" y="75272"/>
                </a:lnTo>
                <a:lnTo>
                  <a:pt x="2275503" y="55714"/>
                </a:lnTo>
                <a:lnTo>
                  <a:pt x="2202353" y="39078"/>
                </a:lnTo>
                <a:lnTo>
                  <a:pt x="2128060" y="25235"/>
                </a:lnTo>
                <a:lnTo>
                  <a:pt x="2052751" y="14440"/>
                </a:lnTo>
                <a:lnTo>
                  <a:pt x="2014779" y="10123"/>
                </a:lnTo>
                <a:lnTo>
                  <a:pt x="1976553" y="6567"/>
                </a:lnTo>
                <a:lnTo>
                  <a:pt x="1938073" y="3773"/>
                </a:lnTo>
                <a:lnTo>
                  <a:pt x="1899339" y="1868"/>
                </a:lnTo>
                <a:lnTo>
                  <a:pt x="1860478" y="598"/>
                </a:lnTo>
                <a:lnTo>
                  <a:pt x="1821363" y="217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object 42"/>
          <p:cNvSpPr txBox="1"/>
          <p:nvPr/>
        </p:nvSpPr>
        <p:spPr>
          <a:xfrm>
            <a:off x="12150210" y="3725090"/>
            <a:ext cx="3753461" cy="17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6000" spc="-5" dirty="0" smtClean="0">
                <a:solidFill>
                  <a:srgbClr val="FFFFFF"/>
                </a:solidFill>
                <a:latin typeface="Segoe UI Light"/>
                <a:cs typeface="Segoe UI Light"/>
              </a:rPr>
              <a:t>III </a:t>
            </a:r>
            <a:r>
              <a:rPr lang="ru-RU" sz="4800" spc="-5" dirty="0" smtClean="0">
                <a:solidFill>
                  <a:srgbClr val="FFFFFF"/>
                </a:solidFill>
                <a:latin typeface="Segoe UI Light"/>
                <a:cs typeface="Segoe UI Light"/>
              </a:rPr>
              <a:t>квартал</a:t>
            </a:r>
            <a:r>
              <a:rPr lang="ru-RU" sz="3600" spc="-5" dirty="0" smtClean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lang="ru-RU" sz="5400" spc="-5" dirty="0">
                <a:solidFill>
                  <a:srgbClr val="FFFFFF"/>
                </a:solidFill>
                <a:latin typeface="Segoe UI Light"/>
                <a:cs typeface="Segoe UI Light"/>
              </a:rPr>
              <a:t>2023</a:t>
            </a:r>
            <a:endParaRPr sz="5400" spc="-5" dirty="0">
              <a:solidFill>
                <a:srgbClr val="FFFFFF"/>
              </a:solidFill>
              <a:latin typeface="Segoe UI Light"/>
              <a:cs typeface="Segoe UI Ligh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5903671" y="3871236"/>
            <a:ext cx="4375395" cy="15953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800" spc="-5" dirty="0" smtClean="0">
                <a:solidFill>
                  <a:srgbClr val="FFFFFF"/>
                </a:solidFill>
                <a:latin typeface="Segoe UI Light"/>
                <a:cs typeface="Segoe UI Light"/>
              </a:rPr>
              <a:t>IV </a:t>
            </a:r>
            <a:r>
              <a:rPr lang="ru-RU" sz="4800" spc="-5" dirty="0" smtClean="0">
                <a:solidFill>
                  <a:srgbClr val="FFFFFF"/>
                </a:solidFill>
                <a:latin typeface="Segoe UI Light"/>
                <a:cs typeface="Segoe UI Light"/>
              </a:rPr>
              <a:t>квартал </a:t>
            </a:r>
            <a:endParaRPr lang="ru-RU" sz="5400" spc="-5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5400" spc="-5" dirty="0" smtClean="0">
                <a:solidFill>
                  <a:srgbClr val="FFFFFF"/>
                </a:solidFill>
                <a:latin typeface="Segoe UI Light"/>
                <a:cs typeface="Segoe UI Light"/>
              </a:rPr>
              <a:t>2023</a:t>
            </a:r>
            <a:endParaRPr sz="5400" spc="-5" dirty="0">
              <a:solidFill>
                <a:srgbClr val="FFFFFF"/>
              </a:solidFill>
              <a:latin typeface="Segoe UI Light"/>
              <a:cs typeface="Segoe U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3605" y="2721514"/>
            <a:ext cx="4640909" cy="33790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65824" y="27476"/>
            <a:ext cx="19392225" cy="1370376"/>
          </a:xfrm>
          <a:prstGeom prst="rect">
            <a:avLst/>
          </a:prstGeom>
        </p:spPr>
        <p:txBody>
          <a:bodyPr wrap="square" lIns="150785" tIns="75392" rIns="150785" bIns="75392">
            <a:spAutoFit/>
          </a:bodyPr>
          <a:lstStyle/>
          <a:p>
            <a:pPr algn="ctr"/>
            <a:r>
              <a:rPr lang="ru-RU" sz="40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РАЗРАБОТАНЫ ТРИ ВИДА ЛОГОТИПОВ ЦЕННИКОВ </a:t>
            </a:r>
          </a:p>
          <a:p>
            <a:pPr algn="ctr"/>
            <a:r>
              <a:rPr lang="ru-RU" sz="40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ДЛЯ ПРЕДПРИЯТИЙ СЕТЕВЫХ ТОРГОВЫХ КОМПАНИЙ</a:t>
            </a:r>
            <a:endParaRPr lang="ru-RU" sz="4000" dirty="0">
              <a:ln>
                <a:solidFill>
                  <a:srgbClr val="FFC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509" y="2717151"/>
            <a:ext cx="4580330" cy="3333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653" y="2708042"/>
            <a:ext cx="4592845" cy="334241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710484" y="2604647"/>
            <a:ext cx="5067228" cy="365962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785" tIns="75392" rIns="150785" bIns="75392"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642798" y="2564551"/>
            <a:ext cx="5067228" cy="365962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785" tIns="75392" rIns="150785" bIns="75392"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900222" y="2604647"/>
            <a:ext cx="5067228" cy="365962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785" tIns="75392" rIns="150785" bIns="75392"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82097" y="6344568"/>
            <a:ext cx="17846958" cy="1014031"/>
          </a:xfrm>
          <a:prstGeom prst="rect">
            <a:avLst/>
          </a:prstGeom>
        </p:spPr>
        <p:txBody>
          <a:bodyPr wrap="square" lIns="150785" tIns="75392" rIns="150785" bIns="75392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Большинство сетевых торговых компаний, функционирующих на территории Ярославской области, поддержали данный проект и готовы разместить на полках своих предприятий ценник с логотипом «Ярославский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продукт»</a:t>
            </a:r>
            <a:endParaRPr lang="ru-RU" sz="28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92254" y="7744236"/>
            <a:ext cx="2912988" cy="98745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785" tIns="75392" rIns="150785" bIns="75392"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138124" y="7888099"/>
            <a:ext cx="2421248" cy="644699"/>
          </a:xfrm>
          <a:prstGeom prst="rect">
            <a:avLst/>
          </a:prstGeom>
        </p:spPr>
        <p:txBody>
          <a:bodyPr wrap="none" lIns="150785" tIns="75392" rIns="150785" bIns="75392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01.11.2022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8667" y1="75333" x2="18667" y2="75333"/>
                        <a14:foregroundMark x1="30333" y1="75333" x2="30333" y2="75333"/>
                        <a14:foregroundMark x1="46333" y1="72667" x2="46333" y2="72667"/>
                        <a14:foregroundMark x1="70000" y1="78000" x2="70000" y2="78000"/>
                        <a14:foregroundMark x1="88667" y1="78000" x2="88667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593" y="7409350"/>
            <a:ext cx="1728855" cy="172897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189" y="7088870"/>
            <a:ext cx="1864225" cy="237394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8077" y="7368774"/>
            <a:ext cx="1549863" cy="121179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62064" y="8577512"/>
            <a:ext cx="3251522" cy="556220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10203192" y="9466729"/>
            <a:ext cx="2236215" cy="98745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785" tIns="75392" rIns="150785" bIns="75392"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0337258" y="9633957"/>
            <a:ext cx="2151174" cy="644699"/>
          </a:xfrm>
          <a:prstGeom prst="rect">
            <a:avLst/>
          </a:prstGeom>
        </p:spPr>
        <p:txBody>
          <a:bodyPr wrap="none" lIns="150785" tIns="75392" rIns="150785" bIns="75392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01.01.2023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26" name="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813801" y="9339315"/>
            <a:ext cx="2553377" cy="692670"/>
          </a:xfrm>
          <a:prstGeom prst="rect">
            <a:avLst/>
          </a:prstGeom>
        </p:spPr>
      </p:pic>
      <p:pic>
        <p:nvPicPr>
          <p:cNvPr id="27" name="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028587" y="9466729"/>
            <a:ext cx="2716347" cy="57839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30" y="9034045"/>
            <a:ext cx="3237217" cy="323744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15575" y="9219932"/>
            <a:ext cx="1626079" cy="153259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7649" y1="65909" x2="7649" y2="65909"/>
                        <a14:foregroundMark x1="26912" y1="60795" x2="26912" y2="60795"/>
                        <a14:foregroundMark x1="23229" y1="67614" x2="23229" y2="67614"/>
                        <a14:foregroundMark x1="36544" y1="51705" x2="36544" y2="51705"/>
                        <a14:foregroundMark x1="74504" y1="53409" x2="74504" y2="53409"/>
                        <a14:foregroundMark x1="94051" y1="53977" x2="94051" y2="53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8077" y="9233356"/>
            <a:ext cx="3038135" cy="151917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56542" y1="37173" x2="56542" y2="37173"/>
                        <a14:foregroundMark x1="47196" y1="47644" x2="47196" y2="47644"/>
                        <a14:foregroundMark x1="44860" y1="29319" x2="44860" y2="29319"/>
                        <a14:foregroundMark x1="34112" y1="37696" x2="34112" y2="37696"/>
                        <a14:foregroundMark x1="25234" y1="30366" x2="25234" y2="30366"/>
                        <a14:foregroundMark x1="15421" y1="41885" x2="15421" y2="41885"/>
                        <a14:foregroundMark x1="6542" y1="43455" x2="6542" y2="43455"/>
                        <a14:foregroundMark x1="23832" y1="63351" x2="23832" y2="63351"/>
                        <a14:foregroundMark x1="34579" y1="61257" x2="34579" y2="61257"/>
                        <a14:foregroundMark x1="42991" y1="60209" x2="42991" y2="60209"/>
                        <a14:foregroundMark x1="49533" y1="63351" x2="49533" y2="63351"/>
                        <a14:foregroundMark x1="48598" y1="65969" x2="48598" y2="65969"/>
                        <a14:foregroundMark x1="58411" y1="63874" x2="58411" y2="63874"/>
                        <a14:foregroundMark x1="62150" y1="63351" x2="62150" y2="63351"/>
                        <a14:foregroundMark x1="66355" y1="64398" x2="66355" y2="64398"/>
                        <a14:foregroundMark x1="71495" y1="63351" x2="71495" y2="63351"/>
                        <a14:foregroundMark x1="75701" y1="63351" x2="75701" y2="63351"/>
                        <a14:foregroundMark x1="80374" y1="63351" x2="80374" y2="63351"/>
                        <a14:foregroundMark x1="83645" y1="63351" x2="83645" y2="63351"/>
                        <a14:foregroundMark x1="89252" y1="63874" x2="90187" y2="633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944" y="9290692"/>
            <a:ext cx="1870564" cy="1671155"/>
          </a:xfrm>
          <a:prstGeom prst="rect">
            <a:avLst/>
          </a:prstGeom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278" y="1445151"/>
            <a:ext cx="20103822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AutoShape 2" descr="https://gymnasium44.ru/documents/%D0%BA%D0%B0%D1%80%D1%82%D0%B8%D0%BD%D0%BA%D0%B8%20%D0%B4%D0%BB%D1%8F%20%D0%BE%D1%84%D0%BE%D1%80%D0%BC%D0%BB%D0%B5%D0%BD%D0%B8%D1%8F/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" name="Рисунок 29"/>
          <p:cNvPicPr/>
          <p:nvPr/>
        </p:nvPicPr>
        <p:blipFill rotWithShape="1">
          <a:blip r:embed="rId19"/>
          <a:srcRect l="21482" t="24049" r="35713" b="28858"/>
          <a:stretch/>
        </p:blipFill>
        <p:spPr bwMode="auto">
          <a:xfrm>
            <a:off x="14662692" y="2799424"/>
            <a:ext cx="3285786" cy="20435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22044" y1="33800" x2="22044" y2="33800"/>
                        <a14:foregroundMark x1="81964" y1="34800" x2="81964" y2="34800"/>
                        <a14:foregroundMark x1="59319" y1="43600" x2="59319" y2="43600"/>
                        <a14:foregroundMark x1="55311" y1="22000" x2="55311" y2="22000"/>
                        <a14:foregroundMark x1="55311" y1="25600" x2="55311" y2="25600"/>
                        <a14:foregroundMark x1="69138" y1="37000" x2="69138" y2="37000"/>
                        <a14:foregroundMark x1="68136" y1="27200" x2="68136" y2="27200"/>
                        <a14:foregroundMark x1="75150" y1="27200" x2="75150" y2="27200"/>
                        <a14:foregroundMark x1="59319" y1="30800" x2="59319" y2="30800"/>
                        <a14:foregroundMark x1="51102" y1="29800" x2="51102" y2="29800"/>
                        <a14:foregroundMark x1="51102" y1="32800" x2="51102" y2="32800"/>
                        <a14:foregroundMark x1="38477" y1="28800" x2="38477" y2="28800"/>
                        <a14:foregroundMark x1="34269" y1="61400" x2="34269" y2="61400"/>
                        <a14:foregroundMark x1="31663" y1="68000" x2="31663" y2="68000"/>
                        <a14:foregroundMark x1="40481" y1="68600" x2="40481" y2="68600"/>
                        <a14:foregroundMark x1="22044" y1="70000" x2="22044" y2="70000"/>
                        <a14:foregroundMark x1="36273" y1="77800" x2="36273" y2="77800"/>
                        <a14:foregroundMark x1="25651" y1="82400" x2="25651" y2="82400"/>
                        <a14:foregroundMark x1="13828" y1="55800" x2="21042" y2="56400"/>
                        <a14:foregroundMark x1="42485" y1="57800" x2="42485" y2="57800"/>
                        <a14:foregroundMark x1="41884" y1="80400" x2="41884" y2="80400"/>
                        <a14:foregroundMark x1="19038" y1="79200" x2="19038" y2="79200"/>
                        <a14:foregroundMark x1="22445" y1="66600" x2="22445" y2="66600"/>
                        <a14:foregroundMark x1="17836" y1="66000" x2="17836" y2="66000"/>
                        <a14:foregroundMark x1="15832" y1="73600" x2="15832" y2="73600"/>
                        <a14:foregroundMark x1="37876" y1="34400" x2="37876" y2="34400"/>
                        <a14:foregroundMark x1="33868" y1="29800" x2="33868" y2="29800"/>
                        <a14:foregroundMark x1="30261" y1="27200" x2="30261" y2="27200"/>
                        <a14:foregroundMark x1="30261" y1="32400" x2="30261" y2="32400"/>
                        <a14:foregroundMark x1="29659" y1="37000" x2="29659" y2="37000"/>
                        <a14:foregroundMark x1="39880" y1="23200" x2="39880" y2="23200"/>
                        <a14:foregroundMark x1="47695" y1="27800" x2="47695" y2="27800"/>
                        <a14:foregroundMark x1="45491" y1="33800" x2="45491" y2="33800"/>
                        <a14:foregroundMark x1="49098" y1="24200" x2="49098" y2="24200"/>
                        <a14:foregroundMark x1="65531" y1="35400" x2="65531" y2="35400"/>
                        <a14:foregroundMark x1="49257" y1="71782" x2="49257" y2="71782"/>
                        <a14:foregroundMark x1="59901" y1="69059" x2="59901" y2="69059"/>
                        <a14:foregroundMark x1="71040" y1="71287" x2="71040" y2="71287"/>
                        <a14:foregroundMark x1="83168" y1="71535" x2="83168" y2="7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6233" y="7423293"/>
            <a:ext cx="1652382" cy="1655694"/>
          </a:xfrm>
          <a:prstGeom prst="rect">
            <a:avLst/>
          </a:prstGeom>
        </p:spPr>
      </p:pic>
      <p:sp>
        <p:nvSpPr>
          <p:cNvPr id="34" name="object 22"/>
          <p:cNvSpPr txBox="1"/>
          <p:nvPr/>
        </p:nvSpPr>
        <p:spPr>
          <a:xfrm>
            <a:off x="14719294" y="1785192"/>
            <a:ext cx="4528155" cy="640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ПОБЕДИТЕЛЬ ОБЩЕСТВЕННОГО 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ГОЛОСОВАНИЯ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329" y="1397852"/>
            <a:ext cx="1327342" cy="1327342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1080196" y="9430417"/>
            <a:ext cx="2499483" cy="98745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785" tIns="75392" rIns="150785" bIns="75392"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214262" y="9597645"/>
            <a:ext cx="2436509" cy="644699"/>
          </a:xfrm>
          <a:prstGeom prst="rect">
            <a:avLst/>
          </a:prstGeom>
        </p:spPr>
        <p:txBody>
          <a:bodyPr wrap="none" lIns="150785" tIns="75392" rIns="150785" bIns="75392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01.12.2022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8" name="object 39"/>
          <p:cNvSpPr/>
          <p:nvPr/>
        </p:nvSpPr>
        <p:spPr>
          <a:xfrm flipH="1">
            <a:off x="9957513" y="9339315"/>
            <a:ext cx="45719" cy="1674297"/>
          </a:xfrm>
          <a:custGeom>
            <a:avLst/>
            <a:gdLst/>
            <a:ahLst/>
            <a:cxnLst/>
            <a:rect l="l" t="t" r="r" b="b"/>
            <a:pathLst>
              <a:path h="1704339">
                <a:moveTo>
                  <a:pt x="-128" y="179"/>
                </a:moveTo>
                <a:lnTo>
                  <a:pt x="-128" y="1704222"/>
                </a:lnTo>
              </a:path>
            </a:pathLst>
          </a:custGeom>
          <a:ln w="9143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b="1" dirty="0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-31178" y="9138327"/>
            <a:ext cx="20103822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74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1486</TotalTime>
  <Words>391</Words>
  <Application>Microsoft Office PowerPoint</Application>
  <PresentationFormat>Произвольный</PresentationFormat>
  <Paragraphs>115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Реализация проекта по продвижению продукции Ярославских товаропроизводителей</vt:lpstr>
      <vt:lpstr>Презентация PowerPoint</vt:lpstr>
      <vt:lpstr>Презентация PowerPoint</vt:lpstr>
      <vt:lpstr>«ФЕРМЕРСКИЕ УГОЛКИ»,  разработка ритейл-бренда «фермерский  уголок»</vt:lpstr>
      <vt:lpstr>«ФЕРМЕРСКИЕ УГОЛКИ». Кредиты , займы.  Фонд регионального развития Ярославской области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 директоров 6</dc:title>
  <dc:creator>Абрамова Евгения Вадимовна</dc:creator>
  <cp:lastModifiedBy>Теплова Наталья  Александровна</cp:lastModifiedBy>
  <cp:revision>73</cp:revision>
  <cp:lastPrinted>2022-11-22T15:05:33Z</cp:lastPrinted>
  <dcterms:created xsi:type="dcterms:W3CDTF">2022-09-26T10:47:30Z</dcterms:created>
  <dcterms:modified xsi:type="dcterms:W3CDTF">2022-11-24T13:24:11Z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2022-05-13T00:00:00Z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2022-09-26T00:00:00Z</vt:filetime>
  </property>
</Properties>
</file>